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002060"/>
    <a:srgbClr val="009999"/>
    <a:srgbClr val="0AB3C3"/>
    <a:srgbClr val="E69663"/>
    <a:srgbClr val="450090"/>
    <a:srgbClr val="8313A5"/>
    <a:srgbClr val="E3008E"/>
    <a:srgbClr val="DA0000"/>
    <a:srgbClr val="0050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5DFC2-41A0-4B64-A87B-00C5AB2157F5}" type="datetimeFigureOut">
              <a:rPr lang="en-IN" smtClean="0"/>
              <a:t>11-10-2019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6C2FD-73B8-4863-B2E2-16113EE29E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499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98ED6-A5CE-4189-8EE9-75B33B087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3F0F45-D0BD-479E-9FE7-F85F3341C9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50D9E-D68C-418E-8F81-E2E525F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9A8-D7F6-48FA-AA5D-93D99ACEA555}" type="datetime1">
              <a:rPr lang="en-IN" smtClean="0"/>
              <a:t>11-10-2019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4FFE3-668B-4D58-954E-266D54493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8296D0E3-E764-4A68-8C18-F474B1FE4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0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C0E81-36CD-483E-B3B2-F64F30377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EB124-BD08-46AE-873B-3CDFFE8107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37E46-0A04-4EC4-A98A-2E7E283DE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039E-9AF3-44EE-A6C8-2C82C2B4EDA0}" type="datetime1">
              <a:rPr lang="en-IN" smtClean="0"/>
              <a:t>11-10-2019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4D8FB-9FB0-443B-8083-D6FA1629D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413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25C763-C31F-4491-B74F-05E18D6EE6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E2DC39-F8E4-4B40-8BF6-2B65BE100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C2880-DA89-450D-917E-7BEE1C44A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C548-3332-4F86-AA80-C340688F18AF}" type="datetime1">
              <a:rPr lang="en-IN" smtClean="0"/>
              <a:t>11-10-2019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AD4B4-58CE-4A7F-8F48-B6988F602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1354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5B222-A39C-471B-848B-CA2BE70F5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B96010-D522-4FD4-94F6-A64F8BF64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B4BFA-704C-464F-85F5-F821A63AF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97B62-694E-407A-9128-37CCAF39A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B9021-28F7-4DA8-B353-267508CE1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15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D68ED-6618-47C4-B30D-046136137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04F2-25F3-46FD-9DA4-C10F6724D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7D42E-FE3E-47D2-B485-28C046495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79780-7564-4FF8-BD29-5234ADF50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1F973-FD62-47B3-83AB-A36BD7304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28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067B3-31CF-4B48-A9E9-A3C05C70C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C872D-1143-48B6-953D-3941D9FD8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C07F-B62A-47CA-92AB-F30366058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74057-6E4D-4102-998F-938D77D0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0BAC8-2658-4EE8-8378-8328060C9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07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33170-E5C6-4052-9C0E-E5FE9E700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461A3-EEDC-47A3-8259-D06CC04C3E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D16B0-6A20-4FC9-A53C-51C210F06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FAC41-14E8-41DC-AD79-5316F7FA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1E92B9-BBB6-4A63-B5E3-542CBAC2C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865DFC-E086-4B06-ABAA-10D20C2F7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04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132E2-3844-48DC-BDF2-FD9AF63EC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53B078-CFFA-415A-AD8A-D781DAD4E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CCE6BB-1ACF-47D2-950E-5AA5AD053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8B0163-8D11-4961-ADA2-A7CFA0D78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13CD91-4F1A-41C5-9757-6D0681B310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396094-91D4-44F4-971D-BCE824226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DEC705-4EB4-4AEC-BEA2-AFDC30809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1EFCB3-7CCA-4729-A8B4-E100B3051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40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B28A5-26E3-4666-846D-25E37B8CD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D6AC3E-0429-446F-834F-2110295A8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C6759B-125C-48AA-9889-E07CA8757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47C24A-40A1-4210-8EA5-A600FA18E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06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0E91DA-C7EC-4BE0-A63F-CF34B7B82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0EB062-FFC8-40A1-AAD9-6952FBD38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35DAF-4F9F-42F3-9BE4-D8708627F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15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8E5C2-9ADB-4861-ACE8-C484C4B6D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A4A19-013E-40F3-BABE-DD018F5AD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200CA4-AF65-4EDE-8B60-50FE9CF7D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FF9E61-5776-4123-9A95-E90F60899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080741-6B8E-47D3-B522-A3CB5924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1CFF0-B646-4C10-B01D-DA51119EE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1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559D-D578-44BD-8793-CA58B4202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BDBD6-9D0B-49A3-8610-0CF39A406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A3554-5409-4DA0-A7C0-DD78BC34C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FA26-916F-4040-99EE-AC87D0F6ACEA}" type="datetime1">
              <a:rPr lang="en-IN" smtClean="0"/>
              <a:t>11-10-2019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07A40-239A-4D12-9ED1-6738F55AB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50763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517BD-0E79-4920-B42D-3197BDD4E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BDFBD9-F1A4-4D11-95DF-3161D70731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43606-1A9A-4F2E-A800-93D1D623B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B07AB-B7A2-42A8-9BB7-EEEAA1146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C2030-53C7-483B-A278-5EAEC9270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58519-D72B-45D2-B74E-1915FB64F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828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38FE6-B968-475A-BDBC-DFD0E226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66738-91B4-42D8-B699-6810371616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48546-AA3C-43BD-8CB6-3686FD706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8D659-321F-494D-8927-8ABF22779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5A87D-8D65-42F6-B685-EF2E6426D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405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62A44C-4B51-4A70-9B55-F6C7FE9C18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318D37-C113-4802-A337-92E8AE306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34C59-1D4F-42C0-82A6-971A21FC1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DBE1B-C80A-4294-82A6-4AAA3C6C7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20DF4-AD0A-4839-87E8-8819CCBBF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1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0F838-ED20-4521-834B-036D3A6E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6E7D44-2505-47E8-B023-AF04EF5A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6BEA9-8660-4FCE-9E24-5AEF310E6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FB89-3DFF-4726-B4EC-06DF2849D21E}" type="datetime1">
              <a:rPr lang="en-IN" smtClean="0"/>
              <a:t>11-10-2019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403C5-9282-400E-A466-07DCCF5DD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746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0A954-80F1-4939-88FD-E70BFB917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53046-D045-4F2E-A167-F92329891E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D7755-1BEA-455E-A20F-F2DE09DC6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E12A0-9FE2-48EE-B266-D87E77C03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5C81-D983-402C-9852-0522EF65CE32}" type="datetime1">
              <a:rPr lang="en-IN" smtClean="0"/>
              <a:t>11-10-2019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F5845E-9140-476A-A4D1-5718EE208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284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88E47-A85B-4EAA-B7B8-D828B1804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DA3A6-0A23-4FC5-A3EB-01771D3BE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264197-F04D-4446-8ED5-731F53296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D08BA2-02C3-4355-9BFC-FC992BC98A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73CEF-BD82-4450-AA05-4F0B2D0E4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00AA21-5C08-46F0-B6D4-B15182A3C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FB32-8D78-4FF7-8E7B-336B7AFD0A42}" type="datetime1">
              <a:rPr lang="en-IN" smtClean="0"/>
              <a:t>11-10-2019</a:t>
            </a:fld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EA89C9-B973-4A47-B771-4F0DE0BCA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76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FA570-BC68-4458-BCC7-A05B289D9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AA70F0-EBB5-4B98-9E4A-A80FC3E80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B1AA-189B-4B5D-9609-994B6A61D7B0}" type="datetime1">
              <a:rPr lang="en-IN" smtClean="0"/>
              <a:t>11-10-2019</a:t>
            </a:fld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AB1C2B-415D-4B79-9503-AAC970E10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633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0452F0-F408-4EED-B93C-B896FD6FE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88C0-30EF-4869-A317-F764287A134A}" type="datetime1">
              <a:rPr lang="en-IN" smtClean="0"/>
              <a:t>11-10-2019</a:t>
            </a:fld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F87039-F534-43C0-A2DF-4A7E7B0B8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440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B3E8E-B0AA-4D9C-B0A4-4876A5165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B9F83-C33A-461E-807F-5DEEC6729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543311-612D-4F79-B8C8-F95A82A9E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C3249-42BF-4350-ADE8-15CA7F276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7F13-959D-440D-B225-685EFA655C10}" type="datetime1">
              <a:rPr lang="en-IN" smtClean="0"/>
              <a:t>11-10-2019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BFBCAD-BC63-4EAF-8940-2BE9378F3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98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A7B5F-5279-4B00-AD72-FC6C0C009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AA0E2F-DAC9-41B1-8DA7-CE2C114B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36919-DB0E-4A99-9DA2-F1F26C62A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DD0F9-C789-4486-B662-EB189A24E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E070-1DB9-48C3-A639-4287C4BCD695}" type="datetime1">
              <a:rPr lang="en-IN" smtClean="0"/>
              <a:t>11-10-2019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B09DB-2070-437C-ACDA-ED1EEB28B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61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901A8A-F959-4549-B11A-171C31005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CD7C0-37B6-4189-9ACD-C6C863109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A5450-7EE8-4056-9D76-1F1DD9115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0B695-DB94-4B65-A974-B656D03A7C7A}" type="datetime1">
              <a:rPr lang="en-IN" smtClean="0"/>
              <a:t>11-10-2019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75964-07BC-4781-8BF0-46B6C274D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06915EBD-3C81-4698-B425-9881F7BFB6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3921CE-300B-49B4-AB73-265CC9420DF8}"/>
              </a:ext>
            </a:extLst>
          </p:cNvPr>
          <p:cNvSpPr txBox="1"/>
          <p:nvPr userDrawn="1"/>
        </p:nvSpPr>
        <p:spPr>
          <a:xfrm>
            <a:off x="9982200" y="6231135"/>
            <a:ext cx="153323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/>
              <a:t>www.kayalha.com</a:t>
            </a:r>
            <a:endParaRPr lang="fa-IR" sz="1400" dirty="0"/>
          </a:p>
        </p:txBody>
      </p:sp>
    </p:spTree>
    <p:extLst>
      <p:ext uri="{BB962C8B-B14F-4D97-AF65-F5344CB8AC3E}">
        <p14:creationId xmlns:p14="http://schemas.microsoft.com/office/powerpoint/2010/main" val="141392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6618A1-221A-4966-9C36-7023C2B53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61AC9-A101-4D5B-AA26-63AD8B693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4865F-3DA0-4DAC-BBC0-426E6B6561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9E6E5-AE8C-4C44-95C9-DB76BDB50B1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F91E1-6385-4751-9F51-2FE447338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17EDA-9637-4856-955E-733D19CAEE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7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84000">
              <a:schemeClr val="bg1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tial Circle 1">
            <a:extLst>
              <a:ext uri="{FF2B5EF4-FFF2-40B4-BE49-F238E27FC236}">
                <a16:creationId xmlns:a16="http://schemas.microsoft.com/office/drawing/2014/main" id="{8BB102D2-C356-4DDB-BB26-0A8F49ACD504}"/>
              </a:ext>
            </a:extLst>
          </p:cNvPr>
          <p:cNvSpPr/>
          <p:nvPr/>
        </p:nvSpPr>
        <p:spPr>
          <a:xfrm>
            <a:off x="3983150" y="1595550"/>
            <a:ext cx="2773250" cy="2773250"/>
          </a:xfrm>
          <a:prstGeom prst="pie">
            <a:avLst>
              <a:gd name="adj1" fmla="val 9291428"/>
              <a:gd name="adj2" fmla="val 12219335"/>
            </a:avLst>
          </a:prstGeom>
          <a:solidFill>
            <a:srgbClr val="77843E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D861AF3-BAB2-45E4-97E8-A2ACC2DA37EE}"/>
              </a:ext>
            </a:extLst>
          </p:cNvPr>
          <p:cNvSpPr/>
          <p:nvPr/>
        </p:nvSpPr>
        <p:spPr>
          <a:xfrm>
            <a:off x="4101477" y="1702121"/>
            <a:ext cx="1268299" cy="1280054"/>
          </a:xfrm>
          <a:custGeom>
            <a:avLst/>
            <a:gdLst>
              <a:gd name="connsiteX0" fmla="*/ 735203 w 1268299"/>
              <a:gd name="connsiteY0" fmla="*/ 0 h 1280054"/>
              <a:gd name="connsiteX1" fmla="*/ 1268299 w 1268299"/>
              <a:gd name="connsiteY1" fmla="*/ 1280054 h 1280054"/>
              <a:gd name="connsiteX2" fmla="*/ 262837 w 1268299"/>
              <a:gd name="connsiteY2" fmla="*/ 835718 h 1280054"/>
              <a:gd name="connsiteX3" fmla="*/ 240952 w 1268299"/>
              <a:gd name="connsiteY3" fmla="*/ 883102 h 1280054"/>
              <a:gd name="connsiteX4" fmla="*/ 257457 w 1268299"/>
              <a:gd name="connsiteY4" fmla="*/ 913180 h 1280054"/>
              <a:gd name="connsiteX5" fmla="*/ 251746 w 1268299"/>
              <a:gd name="connsiteY5" fmla="*/ 993205 h 1280054"/>
              <a:gd name="connsiteX6" fmla="*/ 119309 w 1268299"/>
              <a:gd name="connsiteY6" fmla="*/ 1048940 h 1280054"/>
              <a:gd name="connsiteX7" fmla="*/ 75873 w 1268299"/>
              <a:gd name="connsiteY7" fmla="*/ 911975 h 1280054"/>
              <a:gd name="connsiteX8" fmla="*/ 133096 w 1268299"/>
              <a:gd name="connsiteY8" fmla="*/ 855741 h 1280054"/>
              <a:gd name="connsiteX9" fmla="*/ 163926 w 1268299"/>
              <a:gd name="connsiteY9" fmla="*/ 849377 h 1280054"/>
              <a:gd name="connsiteX10" fmla="*/ 185932 w 1268299"/>
              <a:gd name="connsiteY10" fmla="*/ 801732 h 1280054"/>
              <a:gd name="connsiteX11" fmla="*/ 0 w 1268299"/>
              <a:gd name="connsiteY11" fmla="*/ 719565 h 1280054"/>
              <a:gd name="connsiteX12" fmla="*/ 735203 w 1268299"/>
              <a:gd name="connsiteY12" fmla="*/ 0 h 128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8299" h="1280054">
                <a:moveTo>
                  <a:pt x="735203" y="0"/>
                </a:moveTo>
                <a:lnTo>
                  <a:pt x="1268299" y="1280054"/>
                </a:lnTo>
                <a:lnTo>
                  <a:pt x="262837" y="835718"/>
                </a:lnTo>
                <a:lnTo>
                  <a:pt x="240952" y="883102"/>
                </a:lnTo>
                <a:lnTo>
                  <a:pt x="257457" y="913180"/>
                </a:lnTo>
                <a:cubicBezTo>
                  <a:pt x="265317" y="937965"/>
                  <a:pt x="264034" y="966598"/>
                  <a:pt x="251746" y="993205"/>
                </a:cubicBezTo>
                <a:cubicBezTo>
                  <a:pt x="227169" y="1046417"/>
                  <a:pt x="167875" y="1071371"/>
                  <a:pt x="119309" y="1048940"/>
                </a:cubicBezTo>
                <a:cubicBezTo>
                  <a:pt x="70743" y="1026509"/>
                  <a:pt x="51296" y="965188"/>
                  <a:pt x="75873" y="911975"/>
                </a:cubicBezTo>
                <a:cubicBezTo>
                  <a:pt x="88162" y="885369"/>
                  <a:pt x="109129" y="865828"/>
                  <a:pt x="133096" y="855741"/>
                </a:cubicBezTo>
                <a:lnTo>
                  <a:pt x="163926" y="849377"/>
                </a:lnTo>
                <a:lnTo>
                  <a:pt x="185932" y="801732"/>
                </a:lnTo>
                <a:lnTo>
                  <a:pt x="0" y="719565"/>
                </a:lnTo>
                <a:cubicBezTo>
                  <a:pt x="143736" y="394312"/>
                  <a:pt x="406936" y="136711"/>
                  <a:pt x="735203" y="0"/>
                </a:cubicBezTo>
                <a:close/>
              </a:path>
            </a:pathLst>
          </a:custGeom>
          <a:solidFill>
            <a:srgbClr val="AABA7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B73346D3-EAB3-4128-A86A-EDC005CD385B}"/>
              </a:ext>
            </a:extLst>
          </p:cNvPr>
          <p:cNvSpPr/>
          <p:nvPr/>
        </p:nvSpPr>
        <p:spPr>
          <a:xfrm>
            <a:off x="5369776" y="1799203"/>
            <a:ext cx="1333499" cy="1182972"/>
          </a:xfrm>
          <a:custGeom>
            <a:avLst/>
            <a:gdLst>
              <a:gd name="connsiteX0" fmla="*/ 723399 w 1333499"/>
              <a:gd name="connsiteY0" fmla="*/ 0 h 1182972"/>
              <a:gd name="connsiteX1" fmla="*/ 1333499 w 1333499"/>
              <a:gd name="connsiteY1" fmla="*/ 802827 h 1182972"/>
              <a:gd name="connsiteX2" fmla="*/ 1052085 w 1333499"/>
              <a:gd name="connsiteY2" fmla="*/ 883051 h 1182972"/>
              <a:gd name="connsiteX3" fmla="*/ 1064735 w 1333499"/>
              <a:gd name="connsiteY3" fmla="*/ 930541 h 1182972"/>
              <a:gd name="connsiteX4" fmla="*/ 1096647 w 1333499"/>
              <a:gd name="connsiteY4" fmla="*/ 943136 h 1182972"/>
              <a:gd name="connsiteX5" fmla="*/ 1143377 w 1333499"/>
              <a:gd name="connsiteY5" fmla="*/ 1008351 h 1182972"/>
              <a:gd name="connsiteX6" fmla="*/ 1077095 w 1333499"/>
              <a:gd name="connsiteY6" fmla="*/ 1135837 h 1182972"/>
              <a:gd name="connsiteX7" fmla="*/ 956179 w 1333499"/>
              <a:gd name="connsiteY7" fmla="*/ 1058214 h 1182972"/>
              <a:gd name="connsiteX8" fmla="*/ 964278 w 1333499"/>
              <a:gd name="connsiteY8" fmla="*/ 978395 h 1182972"/>
              <a:gd name="connsiteX9" fmla="*/ 983931 w 1333499"/>
              <a:gd name="connsiteY9" fmla="*/ 953803 h 1182972"/>
              <a:gd name="connsiteX10" fmla="*/ 971225 w 1333499"/>
              <a:gd name="connsiteY10" fmla="*/ 906102 h 1182972"/>
              <a:gd name="connsiteX11" fmla="*/ 0 w 1333499"/>
              <a:gd name="connsiteY11" fmla="*/ 1182972 h 1182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33499" h="1182972">
                <a:moveTo>
                  <a:pt x="723399" y="0"/>
                </a:moveTo>
                <a:cubicBezTo>
                  <a:pt x="1020309" y="181563"/>
                  <a:pt x="1238088" y="468137"/>
                  <a:pt x="1333499" y="802827"/>
                </a:cubicBezTo>
                <a:lnTo>
                  <a:pt x="1052085" y="883051"/>
                </a:lnTo>
                <a:lnTo>
                  <a:pt x="1064735" y="930541"/>
                </a:lnTo>
                <a:lnTo>
                  <a:pt x="1096647" y="943136"/>
                </a:lnTo>
                <a:cubicBezTo>
                  <a:pt x="1118528" y="957184"/>
                  <a:pt x="1135834" y="980031"/>
                  <a:pt x="1143377" y="1008351"/>
                </a:cubicBezTo>
                <a:cubicBezTo>
                  <a:pt x="1158464" y="1064990"/>
                  <a:pt x="1128788" y="1122068"/>
                  <a:pt x="1077095" y="1135837"/>
                </a:cubicBezTo>
                <a:cubicBezTo>
                  <a:pt x="1025402" y="1149606"/>
                  <a:pt x="971266" y="1114853"/>
                  <a:pt x="956179" y="1058214"/>
                </a:cubicBezTo>
                <a:cubicBezTo>
                  <a:pt x="948636" y="1029894"/>
                  <a:pt x="952283" y="1001465"/>
                  <a:pt x="964278" y="978395"/>
                </a:cubicBezTo>
                <a:lnTo>
                  <a:pt x="983931" y="953803"/>
                </a:lnTo>
                <a:lnTo>
                  <a:pt x="971225" y="906102"/>
                </a:lnTo>
                <a:lnTo>
                  <a:pt x="0" y="1182972"/>
                </a:lnTo>
                <a:close/>
              </a:path>
            </a:pathLst>
          </a:custGeom>
          <a:solidFill>
            <a:srgbClr val="AB4F9A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211BEDC5-166A-4E44-A2F1-16E78713CA12}"/>
              </a:ext>
            </a:extLst>
          </p:cNvPr>
          <p:cNvSpPr/>
          <p:nvPr/>
        </p:nvSpPr>
        <p:spPr>
          <a:xfrm>
            <a:off x="4680658" y="1595547"/>
            <a:ext cx="1473503" cy="1386628"/>
          </a:xfrm>
          <a:custGeom>
            <a:avLst/>
            <a:gdLst>
              <a:gd name="connsiteX0" fmla="*/ 727184 w 1473503"/>
              <a:gd name="connsiteY0" fmla="*/ 524 h 1386628"/>
              <a:gd name="connsiteX1" fmla="*/ 1411232 w 1473503"/>
              <a:gd name="connsiteY1" fmla="*/ 202871 h 1386628"/>
              <a:gd name="connsiteX2" fmla="*/ 1280731 w 1473503"/>
              <a:gd name="connsiteY2" fmla="*/ 416802 h 1386628"/>
              <a:gd name="connsiteX3" fmla="*/ 1318479 w 1473503"/>
              <a:gd name="connsiteY3" fmla="*/ 444924 h 1386628"/>
              <a:gd name="connsiteX4" fmla="*/ 1351313 w 1473503"/>
              <a:gd name="connsiteY4" fmla="*/ 434973 h 1386628"/>
              <a:gd name="connsiteX5" fmla="*/ 1428442 w 1473503"/>
              <a:gd name="connsiteY5" fmla="*/ 457056 h 1386628"/>
              <a:gd name="connsiteX6" fmla="*/ 1455683 w 1473503"/>
              <a:gd name="connsiteY6" fmla="*/ 598137 h 1386628"/>
              <a:gd name="connsiteX7" fmla="*/ 1312707 w 1473503"/>
              <a:gd name="connsiteY7" fmla="*/ 612409 h 1386628"/>
              <a:gd name="connsiteX8" fmla="*/ 1269475 w 1473503"/>
              <a:gd name="connsiteY8" fmla="*/ 544825 h 1386628"/>
              <a:gd name="connsiteX9" fmla="*/ 1269602 w 1473503"/>
              <a:gd name="connsiteY9" fmla="*/ 513344 h 1386628"/>
              <a:gd name="connsiteX10" fmla="*/ 1236762 w 1473503"/>
              <a:gd name="connsiteY10" fmla="*/ 488879 h 1386628"/>
              <a:gd name="connsiteX11" fmla="*/ 689118 w 1473503"/>
              <a:gd name="connsiteY11" fmla="*/ 1386628 h 1386628"/>
              <a:gd name="connsiteX12" fmla="*/ 257328 w 1473503"/>
              <a:gd name="connsiteY12" fmla="*/ 377686 h 1386628"/>
              <a:gd name="connsiteX13" fmla="*/ 208744 w 1473503"/>
              <a:gd name="connsiteY13" fmla="*/ 396759 h 1386628"/>
              <a:gd name="connsiteX14" fmla="*/ 199854 w 1473503"/>
              <a:gd name="connsiteY14" fmla="*/ 429896 h 1386628"/>
              <a:gd name="connsiteX15" fmla="*/ 140366 w 1473503"/>
              <a:gd name="connsiteY15" fmla="*/ 483728 h 1386628"/>
              <a:gd name="connsiteX16" fmla="*/ 6179 w 1473503"/>
              <a:gd name="connsiteY16" fmla="*/ 432349 h 1386628"/>
              <a:gd name="connsiteX17" fmla="*/ 69571 w 1473503"/>
              <a:gd name="connsiteY17" fmla="*/ 303402 h 1386628"/>
              <a:gd name="connsiteX18" fmla="*/ 149794 w 1473503"/>
              <a:gd name="connsiteY18" fmla="*/ 302385 h 1386628"/>
              <a:gd name="connsiteX19" fmla="*/ 176458 w 1473503"/>
              <a:gd name="connsiteY19" fmla="*/ 319119 h 1386628"/>
              <a:gd name="connsiteX20" fmla="*/ 224236 w 1473503"/>
              <a:gd name="connsiteY20" fmla="*/ 300362 h 1386628"/>
              <a:gd name="connsiteX21" fmla="*/ 143554 w 1473503"/>
              <a:gd name="connsiteY21" fmla="*/ 111838 h 1386628"/>
              <a:gd name="connsiteX22" fmla="*/ 624914 w 1473503"/>
              <a:gd name="connsiteY22" fmla="*/ 1483 h 1386628"/>
              <a:gd name="connsiteX23" fmla="*/ 727184 w 1473503"/>
              <a:gd name="connsiteY23" fmla="*/ 524 h 138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73503" h="1386628">
                <a:moveTo>
                  <a:pt x="727184" y="524"/>
                </a:moveTo>
                <a:cubicBezTo>
                  <a:pt x="965649" y="7081"/>
                  <a:pt x="1201802" y="75115"/>
                  <a:pt x="1411232" y="202871"/>
                </a:cubicBezTo>
                <a:lnTo>
                  <a:pt x="1280731" y="416802"/>
                </a:lnTo>
                <a:lnTo>
                  <a:pt x="1318479" y="444924"/>
                </a:lnTo>
                <a:lnTo>
                  <a:pt x="1351313" y="434973"/>
                </a:lnTo>
                <a:cubicBezTo>
                  <a:pt x="1377186" y="432390"/>
                  <a:pt x="1404940" y="439547"/>
                  <a:pt x="1428442" y="457056"/>
                </a:cubicBezTo>
                <a:cubicBezTo>
                  <a:pt x="1475447" y="492074"/>
                  <a:pt x="1487643" y="555238"/>
                  <a:pt x="1455683" y="598137"/>
                </a:cubicBezTo>
                <a:cubicBezTo>
                  <a:pt x="1423723" y="641037"/>
                  <a:pt x="1359711" y="647427"/>
                  <a:pt x="1312707" y="612409"/>
                </a:cubicBezTo>
                <a:cubicBezTo>
                  <a:pt x="1289204" y="594900"/>
                  <a:pt x="1274404" y="570355"/>
                  <a:pt x="1269475" y="544825"/>
                </a:cubicBezTo>
                <a:lnTo>
                  <a:pt x="1269602" y="513344"/>
                </a:lnTo>
                <a:lnTo>
                  <a:pt x="1236762" y="488879"/>
                </a:lnTo>
                <a:lnTo>
                  <a:pt x="689118" y="1386628"/>
                </a:lnTo>
                <a:lnTo>
                  <a:pt x="257328" y="377686"/>
                </a:lnTo>
                <a:lnTo>
                  <a:pt x="208744" y="396759"/>
                </a:lnTo>
                <a:lnTo>
                  <a:pt x="199854" y="429896"/>
                </a:lnTo>
                <a:cubicBezTo>
                  <a:pt x="188382" y="453230"/>
                  <a:pt x="167647" y="473018"/>
                  <a:pt x="140366" y="483728"/>
                </a:cubicBezTo>
                <a:cubicBezTo>
                  <a:pt x="85806" y="505148"/>
                  <a:pt x="25728" y="482145"/>
                  <a:pt x="6179" y="432349"/>
                </a:cubicBezTo>
                <a:cubicBezTo>
                  <a:pt x="-13371" y="382554"/>
                  <a:pt x="15011" y="324822"/>
                  <a:pt x="69571" y="303402"/>
                </a:cubicBezTo>
                <a:cubicBezTo>
                  <a:pt x="96852" y="292692"/>
                  <a:pt x="125511" y="293088"/>
                  <a:pt x="149794" y="302385"/>
                </a:cubicBezTo>
                <a:lnTo>
                  <a:pt x="176458" y="319119"/>
                </a:lnTo>
                <a:lnTo>
                  <a:pt x="224236" y="300362"/>
                </a:lnTo>
                <a:lnTo>
                  <a:pt x="143554" y="111838"/>
                </a:lnTo>
                <a:cubicBezTo>
                  <a:pt x="298207" y="45652"/>
                  <a:pt x="461284" y="9055"/>
                  <a:pt x="624914" y="1483"/>
                </a:cubicBezTo>
                <a:cubicBezTo>
                  <a:pt x="659004" y="-95"/>
                  <a:pt x="693118" y="-413"/>
                  <a:pt x="727184" y="524"/>
                </a:cubicBezTo>
                <a:close/>
              </a:path>
            </a:pathLst>
          </a:custGeom>
          <a:solidFill>
            <a:srgbClr val="AB504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64D3547-7E25-47DF-944D-95F430DE6EF0}"/>
              </a:ext>
            </a:extLst>
          </p:cNvPr>
          <p:cNvSpPr/>
          <p:nvPr/>
        </p:nvSpPr>
        <p:spPr>
          <a:xfrm>
            <a:off x="4119182" y="2982175"/>
            <a:ext cx="1350999" cy="1386644"/>
          </a:xfrm>
          <a:custGeom>
            <a:avLst/>
            <a:gdLst>
              <a:gd name="connsiteX0" fmla="*/ 1250594 w 1350999"/>
              <a:gd name="connsiteY0" fmla="*/ 0 h 1386644"/>
              <a:gd name="connsiteX1" fmla="*/ 1350999 w 1350999"/>
              <a:gd name="connsiteY1" fmla="*/ 1382985 h 1386644"/>
              <a:gd name="connsiteX2" fmla="*/ 0 w 1350999"/>
              <a:gd name="connsiteY2" fmla="*/ 598951 h 1386644"/>
              <a:gd name="connsiteX3" fmla="*/ 198589 w 1350999"/>
              <a:gd name="connsiteY3" fmla="*/ 503841 h 1386644"/>
              <a:gd name="connsiteX4" fmla="*/ 180641 w 1350999"/>
              <a:gd name="connsiteY4" fmla="*/ 470626 h 1386644"/>
              <a:gd name="connsiteX5" fmla="*/ 146673 w 1350999"/>
              <a:gd name="connsiteY5" fmla="*/ 465810 h 1386644"/>
              <a:gd name="connsiteX6" fmla="*/ 86038 w 1350999"/>
              <a:gd name="connsiteY6" fmla="*/ 413273 h 1386644"/>
              <a:gd name="connsiteX7" fmla="*/ 120803 w 1350999"/>
              <a:gd name="connsiteY7" fmla="*/ 273855 h 1386644"/>
              <a:gd name="connsiteX8" fmla="*/ 256473 w 1350999"/>
              <a:gd name="connsiteY8" fmla="*/ 321180 h 1386644"/>
              <a:gd name="connsiteX9" fmla="*/ 267189 w 1350999"/>
              <a:gd name="connsiteY9" fmla="*/ 400690 h 1386644"/>
              <a:gd name="connsiteX10" fmla="*/ 253804 w 1350999"/>
              <a:gd name="connsiteY10" fmla="*/ 429183 h 1386644"/>
              <a:gd name="connsiteX11" fmla="*/ 274500 w 1350999"/>
              <a:gd name="connsiteY11" fmla="*/ 467484 h 138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50999" h="1386644">
                <a:moveTo>
                  <a:pt x="1250594" y="0"/>
                </a:moveTo>
                <a:lnTo>
                  <a:pt x="1350999" y="1382985"/>
                </a:lnTo>
                <a:cubicBezTo>
                  <a:pt x="782297" y="1424273"/>
                  <a:pt x="246296" y="1113211"/>
                  <a:pt x="0" y="598951"/>
                </a:cubicBezTo>
                <a:lnTo>
                  <a:pt x="198589" y="503841"/>
                </a:lnTo>
                <a:lnTo>
                  <a:pt x="180641" y="470626"/>
                </a:lnTo>
                <a:lnTo>
                  <a:pt x="146673" y="465810"/>
                </a:lnTo>
                <a:cubicBezTo>
                  <a:pt x="122122" y="457246"/>
                  <a:pt x="99970" y="439057"/>
                  <a:pt x="86038" y="413273"/>
                </a:cubicBezTo>
                <a:cubicBezTo>
                  <a:pt x="58174" y="361706"/>
                  <a:pt x="73739" y="299286"/>
                  <a:pt x="120803" y="273855"/>
                </a:cubicBezTo>
                <a:cubicBezTo>
                  <a:pt x="167868" y="248424"/>
                  <a:pt x="228609" y="269612"/>
                  <a:pt x="256473" y="321180"/>
                </a:cubicBezTo>
                <a:cubicBezTo>
                  <a:pt x="270406" y="346964"/>
                  <a:pt x="273480" y="375460"/>
                  <a:pt x="267189" y="400690"/>
                </a:cubicBezTo>
                <a:lnTo>
                  <a:pt x="253804" y="429183"/>
                </a:lnTo>
                <a:lnTo>
                  <a:pt x="274500" y="467484"/>
                </a:lnTo>
                <a:close/>
              </a:path>
            </a:pathLst>
          </a:custGeom>
          <a:solidFill>
            <a:srgbClr val="009999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3B48BB-6F20-48C9-83D2-2D7F062E1C1E}"/>
              </a:ext>
            </a:extLst>
          </p:cNvPr>
          <p:cNvSpPr/>
          <p:nvPr/>
        </p:nvSpPr>
        <p:spPr>
          <a:xfrm rot="18750306">
            <a:off x="6705916" y="3590498"/>
            <a:ext cx="825503" cy="1844402"/>
          </a:xfrm>
          <a:custGeom>
            <a:avLst/>
            <a:gdLst>
              <a:gd name="connsiteX0" fmla="*/ 825503 w 825503"/>
              <a:gd name="connsiteY0" fmla="*/ 133758 h 1844402"/>
              <a:gd name="connsiteX1" fmla="*/ 773151 w 825503"/>
              <a:gd name="connsiteY1" fmla="*/ 1844402 h 1844402"/>
              <a:gd name="connsiteX2" fmla="*/ 50377 w 825503"/>
              <a:gd name="connsiteY2" fmla="*/ 1831828 h 1844402"/>
              <a:gd name="connsiteX3" fmla="*/ 0 w 825503"/>
              <a:gd name="connsiteY3" fmla="*/ 122715 h 1844402"/>
              <a:gd name="connsiteX4" fmla="*/ 133760 w 825503"/>
              <a:gd name="connsiteY4" fmla="*/ 124 h 1844402"/>
              <a:gd name="connsiteX5" fmla="*/ 702914 w 825503"/>
              <a:gd name="connsiteY5" fmla="*/ 0 h 1844402"/>
              <a:gd name="connsiteX6" fmla="*/ 825503 w 825503"/>
              <a:gd name="connsiteY6" fmla="*/ 133758 h 1844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5503" h="1844402">
                <a:moveTo>
                  <a:pt x="825503" y="133758"/>
                </a:moveTo>
                <a:lnTo>
                  <a:pt x="773151" y="1844402"/>
                </a:lnTo>
                <a:lnTo>
                  <a:pt x="50377" y="1831828"/>
                </a:lnTo>
                <a:lnTo>
                  <a:pt x="0" y="122715"/>
                </a:lnTo>
                <a:lnTo>
                  <a:pt x="133760" y="124"/>
                </a:lnTo>
                <a:lnTo>
                  <a:pt x="702914" y="0"/>
                </a:lnTo>
                <a:lnTo>
                  <a:pt x="825503" y="133758"/>
                </a:lnTo>
                <a:close/>
              </a:path>
            </a:pathLst>
          </a:custGeom>
          <a:solidFill>
            <a:srgbClr val="00206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F208AC7-A907-4FD4-A148-559F8EA4CD70}"/>
              </a:ext>
            </a:extLst>
          </p:cNvPr>
          <p:cNvSpPr/>
          <p:nvPr/>
        </p:nvSpPr>
        <p:spPr>
          <a:xfrm>
            <a:off x="5369775" y="2613793"/>
            <a:ext cx="1409936" cy="1750729"/>
          </a:xfrm>
          <a:custGeom>
            <a:avLst/>
            <a:gdLst>
              <a:gd name="connsiteX0" fmla="*/ 1336796 w 1409936"/>
              <a:gd name="connsiteY0" fmla="*/ 0 h 1750729"/>
              <a:gd name="connsiteX1" fmla="*/ 1135224 w 1409936"/>
              <a:gd name="connsiteY1" fmla="*/ 1164622 h 1750729"/>
              <a:gd name="connsiteX2" fmla="*/ 1101263 w 1409936"/>
              <a:gd name="connsiteY2" fmla="*/ 1207735 h 1750729"/>
              <a:gd name="connsiteX3" fmla="*/ 1176076 w 1409936"/>
              <a:gd name="connsiteY3" fmla="*/ 1272058 h 1750729"/>
              <a:gd name="connsiteX4" fmla="*/ 1228929 w 1409936"/>
              <a:gd name="connsiteY4" fmla="*/ 1259993 h 1750729"/>
              <a:gd name="connsiteX5" fmla="*/ 1348074 w 1409936"/>
              <a:gd name="connsiteY5" fmla="*/ 1303311 h 1750729"/>
              <a:gd name="connsiteX6" fmla="*/ 1375453 w 1409936"/>
              <a:gd name="connsiteY6" fmla="*/ 1528703 h 1750729"/>
              <a:gd name="connsiteX7" fmla="*/ 1148503 w 1409936"/>
              <a:gd name="connsiteY7" fmla="*/ 1535430 h 1750729"/>
              <a:gd name="connsiteX8" fmla="*/ 1087811 w 1409936"/>
              <a:gd name="connsiteY8" fmla="*/ 1424127 h 1750729"/>
              <a:gd name="connsiteX9" fmla="*/ 1091483 w 1409936"/>
              <a:gd name="connsiteY9" fmla="*/ 1374518 h 1750729"/>
              <a:gd name="connsiteX10" fmla="*/ 1016153 w 1409936"/>
              <a:gd name="connsiteY10" fmla="*/ 1309751 h 1750729"/>
              <a:gd name="connsiteX11" fmla="*/ 932629 w 1409936"/>
              <a:gd name="connsiteY11" fmla="*/ 1394523 h 1750729"/>
              <a:gd name="connsiteX12" fmla="*/ 108845 w 1409936"/>
              <a:gd name="connsiteY12" fmla="*/ 1750729 h 1750729"/>
              <a:gd name="connsiteX13" fmla="*/ 0 w 1409936"/>
              <a:gd name="connsiteY13" fmla="*/ 368383 h 1750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09936" h="1750729">
                <a:moveTo>
                  <a:pt x="1336796" y="0"/>
                </a:moveTo>
                <a:cubicBezTo>
                  <a:pt x="1446705" y="398839"/>
                  <a:pt x="1372785" y="825923"/>
                  <a:pt x="1135224" y="1164622"/>
                </a:cubicBezTo>
                <a:lnTo>
                  <a:pt x="1101263" y="1207735"/>
                </a:lnTo>
                <a:lnTo>
                  <a:pt x="1176076" y="1272058"/>
                </a:lnTo>
                <a:lnTo>
                  <a:pt x="1228929" y="1259993"/>
                </a:lnTo>
                <a:cubicBezTo>
                  <a:pt x="1269998" y="1258776"/>
                  <a:pt x="1312958" y="1273119"/>
                  <a:pt x="1348074" y="1303311"/>
                </a:cubicBezTo>
                <a:cubicBezTo>
                  <a:pt x="1418304" y="1363693"/>
                  <a:pt x="1430563" y="1464605"/>
                  <a:pt x="1375453" y="1528703"/>
                </a:cubicBezTo>
                <a:cubicBezTo>
                  <a:pt x="1320343" y="1592801"/>
                  <a:pt x="1218734" y="1595812"/>
                  <a:pt x="1148503" y="1535430"/>
                </a:cubicBezTo>
                <a:cubicBezTo>
                  <a:pt x="1113387" y="1505238"/>
                  <a:pt x="1092765" y="1464915"/>
                  <a:pt x="1087811" y="1424127"/>
                </a:cubicBezTo>
                <a:lnTo>
                  <a:pt x="1091483" y="1374518"/>
                </a:lnTo>
                <a:lnTo>
                  <a:pt x="1016153" y="1309751"/>
                </a:lnTo>
                <a:lnTo>
                  <a:pt x="932629" y="1394523"/>
                </a:lnTo>
                <a:cubicBezTo>
                  <a:pt x="707216" y="1599384"/>
                  <a:pt x="418167" y="1726374"/>
                  <a:pt x="108845" y="1750729"/>
                </a:cubicBezTo>
                <a:lnTo>
                  <a:pt x="0" y="368383"/>
                </a:lnTo>
                <a:close/>
              </a:path>
            </a:pathLst>
          </a:custGeom>
          <a:solidFill>
            <a:srgbClr val="642B57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385D0FD-0EBA-439E-B5AC-7ACBBF030D70}"/>
              </a:ext>
            </a:extLst>
          </p:cNvPr>
          <p:cNvSpPr/>
          <p:nvPr/>
        </p:nvSpPr>
        <p:spPr>
          <a:xfrm>
            <a:off x="4603322" y="2982176"/>
            <a:ext cx="1232886" cy="903219"/>
          </a:xfrm>
          <a:custGeom>
            <a:avLst/>
            <a:gdLst>
              <a:gd name="connsiteX0" fmla="*/ 766453 w 1232886"/>
              <a:gd name="connsiteY0" fmla="*/ 0 h 903219"/>
              <a:gd name="connsiteX1" fmla="*/ 1232886 w 1232886"/>
              <a:gd name="connsiteY1" fmla="*/ 642798 h 903219"/>
              <a:gd name="connsiteX2" fmla="*/ 502355 w 1232886"/>
              <a:gd name="connsiteY2" fmla="*/ 749000 h 903219"/>
              <a:gd name="connsiteX3" fmla="*/ 412898 w 1232886"/>
              <a:gd name="connsiteY3" fmla="*/ 711169 h 903219"/>
              <a:gd name="connsiteX4" fmla="*/ 398877 w 1232886"/>
              <a:gd name="connsiteY4" fmla="*/ 703106 h 903219"/>
              <a:gd name="connsiteX5" fmla="*/ 380693 w 1232886"/>
              <a:gd name="connsiteY5" fmla="*/ 735737 h 903219"/>
              <a:gd name="connsiteX6" fmla="*/ 394874 w 1232886"/>
              <a:gd name="connsiteY6" fmla="*/ 766977 h 903219"/>
              <a:gd name="connsiteX7" fmla="*/ 383124 w 1232886"/>
              <a:gd name="connsiteY7" fmla="*/ 846340 h 903219"/>
              <a:gd name="connsiteX8" fmla="*/ 246850 w 1232886"/>
              <a:gd name="connsiteY8" fmla="*/ 891895 h 903219"/>
              <a:gd name="connsiteX9" fmla="*/ 213902 w 1232886"/>
              <a:gd name="connsiteY9" fmla="*/ 752036 h 903219"/>
              <a:gd name="connsiteX10" fmla="*/ 275216 w 1232886"/>
              <a:gd name="connsiteY10" fmla="*/ 700293 h 903219"/>
              <a:gd name="connsiteX11" fmla="*/ 306439 w 1232886"/>
              <a:gd name="connsiteY11" fmla="*/ 696280 h 903219"/>
              <a:gd name="connsiteX12" fmla="*/ 326239 w 1232886"/>
              <a:gd name="connsiteY12" fmla="*/ 660751 h 903219"/>
              <a:gd name="connsiteX13" fmla="*/ 253260 w 1232886"/>
              <a:gd name="connsiteY13" fmla="*/ 606126 h 903219"/>
              <a:gd name="connsiteX14" fmla="*/ 0 w 1232886"/>
              <a:gd name="connsiteY14" fmla="*/ 208080 h 90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32886" h="903219">
                <a:moveTo>
                  <a:pt x="766453" y="0"/>
                </a:moveTo>
                <a:lnTo>
                  <a:pt x="1232886" y="642798"/>
                </a:lnTo>
                <a:cubicBezTo>
                  <a:pt x="1021623" y="796096"/>
                  <a:pt x="748522" y="835799"/>
                  <a:pt x="502355" y="749000"/>
                </a:cubicBezTo>
                <a:cubicBezTo>
                  <a:pt x="471584" y="738150"/>
                  <a:pt x="441726" y="725497"/>
                  <a:pt x="412898" y="711169"/>
                </a:cubicBezTo>
                <a:lnTo>
                  <a:pt x="398877" y="703106"/>
                </a:lnTo>
                <a:lnTo>
                  <a:pt x="380693" y="735737"/>
                </a:lnTo>
                <a:lnTo>
                  <a:pt x="394874" y="766977"/>
                </a:lnTo>
                <a:cubicBezTo>
                  <a:pt x="400836" y="792286"/>
                  <a:pt x="397391" y="820740"/>
                  <a:pt x="383124" y="846340"/>
                </a:cubicBezTo>
                <a:cubicBezTo>
                  <a:pt x="354591" y="897541"/>
                  <a:pt x="293579" y="917936"/>
                  <a:pt x="246850" y="891895"/>
                </a:cubicBezTo>
                <a:cubicBezTo>
                  <a:pt x="200120" y="865853"/>
                  <a:pt x="185369" y="803237"/>
                  <a:pt x="213902" y="752036"/>
                </a:cubicBezTo>
                <a:cubicBezTo>
                  <a:pt x="228169" y="726436"/>
                  <a:pt x="250555" y="708537"/>
                  <a:pt x="275216" y="700293"/>
                </a:cubicBezTo>
                <a:lnTo>
                  <a:pt x="306439" y="696280"/>
                </a:lnTo>
                <a:lnTo>
                  <a:pt x="326239" y="660751"/>
                </a:lnTo>
                <a:lnTo>
                  <a:pt x="253260" y="606126"/>
                </a:lnTo>
                <a:cubicBezTo>
                  <a:pt x="132130" y="503551"/>
                  <a:pt x="42743" y="365520"/>
                  <a:pt x="0" y="208080"/>
                </a:cubicBezTo>
                <a:close/>
              </a:path>
            </a:pathLst>
          </a:custGeom>
          <a:solidFill>
            <a:srgbClr val="E0814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A7C48F7A-02DD-4E0B-8F8B-63A4E4E608F2}"/>
              </a:ext>
            </a:extLst>
          </p:cNvPr>
          <p:cNvSpPr/>
          <p:nvPr/>
        </p:nvSpPr>
        <p:spPr>
          <a:xfrm>
            <a:off x="5599505" y="2765744"/>
            <a:ext cx="234984" cy="251231"/>
          </a:xfrm>
          <a:custGeom>
            <a:avLst/>
            <a:gdLst>
              <a:gd name="connsiteX0" fmla="*/ 74487 w 234984"/>
              <a:gd name="connsiteY0" fmla="*/ 0 h 251231"/>
              <a:gd name="connsiteX1" fmla="*/ 96299 w 234984"/>
              <a:gd name="connsiteY1" fmla="*/ 28225 h 251231"/>
              <a:gd name="connsiteX2" fmla="*/ 133925 w 234984"/>
              <a:gd name="connsiteY2" fmla="*/ 27409 h 251231"/>
              <a:gd name="connsiteX3" fmla="*/ 208890 w 234984"/>
              <a:gd name="connsiteY3" fmla="*/ 73518 h 251231"/>
              <a:gd name="connsiteX4" fmla="*/ 196004 w 234984"/>
              <a:gd name="connsiteY4" fmla="*/ 230614 h 251231"/>
              <a:gd name="connsiteX5" fmla="*/ 40736 w 234984"/>
              <a:gd name="connsiteY5" fmla="*/ 203467 h 251231"/>
              <a:gd name="connsiteX6" fmla="*/ 15022 w 234984"/>
              <a:gd name="connsiteY6" fmla="*/ 119297 h 251231"/>
              <a:gd name="connsiteX7" fmla="*/ 24454 w 234984"/>
              <a:gd name="connsiteY7" fmla="*/ 86076 h 251231"/>
              <a:gd name="connsiteX8" fmla="*/ 0 w 234984"/>
              <a:gd name="connsiteY8" fmla="*/ 54432 h 251231"/>
              <a:gd name="connsiteX9" fmla="*/ 74487 w 234984"/>
              <a:gd name="connsiteY9" fmla="*/ 0 h 251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4984" h="251231">
                <a:moveTo>
                  <a:pt x="74487" y="0"/>
                </a:moveTo>
                <a:lnTo>
                  <a:pt x="96299" y="28225"/>
                </a:lnTo>
                <a:lnTo>
                  <a:pt x="133925" y="27409"/>
                </a:lnTo>
                <a:cubicBezTo>
                  <a:pt x="162023" y="32322"/>
                  <a:pt x="189231" y="48080"/>
                  <a:pt x="208890" y="73518"/>
                </a:cubicBezTo>
                <a:cubicBezTo>
                  <a:pt x="248208" y="124396"/>
                  <a:pt x="242439" y="194730"/>
                  <a:pt x="196004" y="230614"/>
                </a:cubicBezTo>
                <a:cubicBezTo>
                  <a:pt x="149570" y="266498"/>
                  <a:pt x="80054" y="254344"/>
                  <a:pt x="40736" y="203467"/>
                </a:cubicBezTo>
                <a:cubicBezTo>
                  <a:pt x="21077" y="178028"/>
                  <a:pt x="12691" y="147725"/>
                  <a:pt x="15022" y="119297"/>
                </a:cubicBezTo>
                <a:lnTo>
                  <a:pt x="24454" y="86076"/>
                </a:lnTo>
                <a:lnTo>
                  <a:pt x="0" y="54432"/>
                </a:lnTo>
                <a:lnTo>
                  <a:pt x="74487" y="0"/>
                </a:lnTo>
                <a:close/>
              </a:path>
            </a:pathLst>
          </a:custGeom>
          <a:solidFill>
            <a:srgbClr val="F2E5B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1356F86A-F18C-4544-9691-C98A32BCD175}"/>
              </a:ext>
            </a:extLst>
          </p:cNvPr>
          <p:cNvSpPr/>
          <p:nvPr/>
        </p:nvSpPr>
        <p:spPr>
          <a:xfrm>
            <a:off x="4853938" y="1930531"/>
            <a:ext cx="1158642" cy="1051645"/>
          </a:xfrm>
          <a:custGeom>
            <a:avLst/>
            <a:gdLst>
              <a:gd name="connsiteX0" fmla="*/ 540462 w 1158642"/>
              <a:gd name="connsiteY0" fmla="*/ 231 h 1051645"/>
              <a:gd name="connsiteX1" fmla="*/ 646102 w 1158642"/>
              <a:gd name="connsiteY1" fmla="*/ 132575 h 1051645"/>
              <a:gd name="connsiteX2" fmla="*/ 606897 w 1158642"/>
              <a:gd name="connsiteY2" fmla="*/ 218615 h 1051645"/>
              <a:gd name="connsiteX3" fmla="*/ 575665 w 1158642"/>
              <a:gd name="connsiteY3" fmla="*/ 238639 h 1051645"/>
              <a:gd name="connsiteX4" fmla="*/ 574208 w 1158642"/>
              <a:gd name="connsiteY4" fmla="*/ 260649 h 1051645"/>
              <a:gd name="connsiteX5" fmla="*/ 609396 w 1158642"/>
              <a:gd name="connsiteY5" fmla="*/ 262978 h 1051645"/>
              <a:gd name="connsiteX6" fmla="*/ 1158642 w 1158642"/>
              <a:gd name="connsiteY6" fmla="*/ 585222 h 1051645"/>
              <a:gd name="connsiteX7" fmla="*/ 817920 w 1158642"/>
              <a:gd name="connsiteY7" fmla="*/ 832452 h 1051645"/>
              <a:gd name="connsiteX8" fmla="*/ 820054 w 1158642"/>
              <a:gd name="connsiteY8" fmla="*/ 835213 h 1051645"/>
              <a:gd name="connsiteX9" fmla="*/ 745567 w 1158642"/>
              <a:gd name="connsiteY9" fmla="*/ 889645 h 1051645"/>
              <a:gd name="connsiteX10" fmla="*/ 743243 w 1158642"/>
              <a:gd name="connsiteY10" fmla="*/ 886638 h 1051645"/>
              <a:gd name="connsiteX11" fmla="*/ 515837 w 1158642"/>
              <a:gd name="connsiteY11" fmla="*/ 1051645 h 1051645"/>
              <a:gd name="connsiteX12" fmla="*/ 0 w 1158642"/>
              <a:gd name="connsiteY12" fmla="*/ 447773 h 1051645"/>
              <a:gd name="connsiteX13" fmla="*/ 445049 w 1158642"/>
              <a:gd name="connsiteY13" fmla="*/ 260604 h 1051645"/>
              <a:gd name="connsiteX14" fmla="*/ 474993 w 1158642"/>
              <a:gd name="connsiteY14" fmla="*/ 259478 h 1051645"/>
              <a:gd name="connsiteX15" fmla="*/ 476675 w 1158642"/>
              <a:gd name="connsiteY15" fmla="*/ 234069 h 1051645"/>
              <a:gd name="connsiteX16" fmla="*/ 445812 w 1158642"/>
              <a:gd name="connsiteY16" fmla="*/ 207949 h 1051645"/>
              <a:gd name="connsiteX17" fmla="*/ 418294 w 1158642"/>
              <a:gd name="connsiteY17" fmla="*/ 117491 h 1051645"/>
              <a:gd name="connsiteX18" fmla="*/ 540462 w 1158642"/>
              <a:gd name="connsiteY18" fmla="*/ 231 h 1051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58642" h="1051645">
                <a:moveTo>
                  <a:pt x="540462" y="231"/>
                </a:moveTo>
                <a:cubicBezTo>
                  <a:pt x="603370" y="4396"/>
                  <a:pt x="650666" y="63649"/>
                  <a:pt x="646102" y="132575"/>
                </a:cubicBezTo>
                <a:cubicBezTo>
                  <a:pt x="643820" y="167039"/>
                  <a:pt x="629005" y="197395"/>
                  <a:pt x="606897" y="218615"/>
                </a:cubicBezTo>
                <a:lnTo>
                  <a:pt x="575665" y="238639"/>
                </a:lnTo>
                <a:lnTo>
                  <a:pt x="574208" y="260649"/>
                </a:lnTo>
                <a:lnTo>
                  <a:pt x="609396" y="262978"/>
                </a:lnTo>
                <a:cubicBezTo>
                  <a:pt x="829412" y="289078"/>
                  <a:pt x="1028523" y="405897"/>
                  <a:pt x="1158642" y="585222"/>
                </a:cubicBezTo>
                <a:lnTo>
                  <a:pt x="817920" y="832452"/>
                </a:lnTo>
                <a:lnTo>
                  <a:pt x="820054" y="835213"/>
                </a:lnTo>
                <a:lnTo>
                  <a:pt x="745567" y="889645"/>
                </a:lnTo>
                <a:lnTo>
                  <a:pt x="743243" y="886638"/>
                </a:lnTo>
                <a:lnTo>
                  <a:pt x="515837" y="1051645"/>
                </a:lnTo>
                <a:lnTo>
                  <a:pt x="0" y="447773"/>
                </a:lnTo>
                <a:cubicBezTo>
                  <a:pt x="126348" y="339845"/>
                  <a:pt x="282200" y="275180"/>
                  <a:pt x="445049" y="260604"/>
                </a:cubicBezTo>
                <a:lnTo>
                  <a:pt x="474993" y="259478"/>
                </a:lnTo>
                <a:lnTo>
                  <a:pt x="476675" y="234069"/>
                </a:lnTo>
                <a:lnTo>
                  <a:pt x="445812" y="207949"/>
                </a:lnTo>
                <a:cubicBezTo>
                  <a:pt x="426695" y="183999"/>
                  <a:pt x="416012" y="151955"/>
                  <a:pt x="418294" y="117491"/>
                </a:cubicBezTo>
                <a:cubicBezTo>
                  <a:pt x="422858" y="48565"/>
                  <a:pt x="477554" y="-3935"/>
                  <a:pt x="540462" y="231"/>
                </a:cubicBezTo>
                <a:close/>
              </a:path>
            </a:pathLst>
          </a:cu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D9209EFF-9392-4D58-8B35-E73133A4A936}"/>
              </a:ext>
            </a:extLst>
          </p:cNvPr>
          <p:cNvSpPr/>
          <p:nvPr/>
        </p:nvSpPr>
        <p:spPr>
          <a:xfrm>
            <a:off x="5342537" y="2516093"/>
            <a:ext cx="929615" cy="1189790"/>
          </a:xfrm>
          <a:custGeom>
            <a:avLst/>
            <a:gdLst>
              <a:gd name="connsiteX0" fmla="*/ 843816 w 929615"/>
              <a:gd name="connsiteY0" fmla="*/ 197 h 1189790"/>
              <a:gd name="connsiteX1" fmla="*/ 920895 w 929615"/>
              <a:gd name="connsiteY1" fmla="*/ 43821 h 1189790"/>
              <a:gd name="connsiteX2" fmla="*/ 885795 w 929615"/>
              <a:gd name="connsiteY2" fmla="*/ 151553 h 1189790"/>
              <a:gd name="connsiteX3" fmla="*/ 824659 w 929615"/>
              <a:gd name="connsiteY3" fmla="*/ 156315 h 1189790"/>
              <a:gd name="connsiteX4" fmla="*/ 802374 w 929615"/>
              <a:gd name="connsiteY4" fmla="*/ 143933 h 1189790"/>
              <a:gd name="connsiteX5" fmla="*/ 762095 w 929615"/>
              <a:gd name="connsiteY5" fmla="*/ 164415 h 1189790"/>
              <a:gd name="connsiteX6" fmla="*/ 780629 w 929615"/>
              <a:gd name="connsiteY6" fmla="*/ 210528 h 1189790"/>
              <a:gd name="connsiteX7" fmla="*/ 813679 w 929615"/>
              <a:gd name="connsiteY7" fmla="*/ 598735 h 1189790"/>
              <a:gd name="connsiteX8" fmla="*/ 702941 w 929615"/>
              <a:gd name="connsiteY8" fmla="*/ 891719 h 1189790"/>
              <a:gd name="connsiteX9" fmla="*/ 643243 w 929615"/>
              <a:gd name="connsiteY9" fmla="*/ 968862 h 1189790"/>
              <a:gd name="connsiteX10" fmla="*/ 674410 w 929615"/>
              <a:gd name="connsiteY10" fmla="*/ 995658 h 1189790"/>
              <a:gd name="connsiteX11" fmla="*/ 707857 w 929615"/>
              <a:gd name="connsiteY11" fmla="*/ 988023 h 1189790"/>
              <a:gd name="connsiteX12" fmla="*/ 783258 w 929615"/>
              <a:gd name="connsiteY12" fmla="*/ 1015436 h 1189790"/>
              <a:gd name="connsiteX13" fmla="*/ 800584 w 929615"/>
              <a:gd name="connsiteY13" fmla="*/ 1158075 h 1189790"/>
              <a:gd name="connsiteX14" fmla="*/ 656960 w 929615"/>
              <a:gd name="connsiteY14" fmla="*/ 1162332 h 1189790"/>
              <a:gd name="connsiteX15" fmla="*/ 618551 w 929615"/>
              <a:gd name="connsiteY15" fmla="*/ 1091895 h 1189790"/>
              <a:gd name="connsiteX16" fmla="*/ 620876 w 929615"/>
              <a:gd name="connsiteY16" fmla="*/ 1060500 h 1189790"/>
              <a:gd name="connsiteX17" fmla="*/ 587929 w 929615"/>
              <a:gd name="connsiteY17" fmla="*/ 1032173 h 1189790"/>
              <a:gd name="connsiteX18" fmla="*/ 487537 w 929615"/>
              <a:gd name="connsiteY18" fmla="*/ 1119103 h 1189790"/>
              <a:gd name="connsiteX19" fmla="*/ 280600 w 929615"/>
              <a:gd name="connsiteY19" fmla="*/ 825504 h 1189790"/>
              <a:gd name="connsiteX20" fmla="*/ 223951 w 929615"/>
              <a:gd name="connsiteY20" fmla="*/ 867006 h 1189790"/>
              <a:gd name="connsiteX21" fmla="*/ 223802 w 929615"/>
              <a:gd name="connsiteY21" fmla="*/ 904641 h 1189790"/>
              <a:gd name="connsiteX22" fmla="*/ 175785 w 929615"/>
              <a:gd name="connsiteY22" fmla="*/ 978399 h 1189790"/>
              <a:gd name="connsiteX23" fmla="*/ 19072 w 929615"/>
              <a:gd name="connsiteY23" fmla="*/ 961488 h 1189790"/>
              <a:gd name="connsiteX24" fmla="*/ 50192 w 929615"/>
              <a:gd name="connsiteY24" fmla="*/ 806968 h 1189790"/>
              <a:gd name="connsiteX25" fmla="*/ 134994 w 929615"/>
              <a:gd name="connsiteY25" fmla="*/ 783421 h 1189790"/>
              <a:gd name="connsiteX26" fmla="*/ 167962 w 929615"/>
              <a:gd name="connsiteY26" fmla="*/ 793701 h 1189790"/>
              <a:gd name="connsiteX27" fmla="*/ 227461 w 929615"/>
              <a:gd name="connsiteY27" fmla="*/ 750111 h 1189790"/>
              <a:gd name="connsiteX28" fmla="*/ 29994 w 929615"/>
              <a:gd name="connsiteY28" fmla="*/ 469948 h 1189790"/>
              <a:gd name="connsiteX29" fmla="*/ 256969 w 929615"/>
              <a:gd name="connsiteY29" fmla="*/ 304082 h 1189790"/>
              <a:gd name="connsiteX30" fmla="*/ 281423 w 929615"/>
              <a:gd name="connsiteY30" fmla="*/ 335726 h 1189790"/>
              <a:gd name="connsiteX31" fmla="*/ 271991 w 929615"/>
              <a:gd name="connsiteY31" fmla="*/ 368947 h 1189790"/>
              <a:gd name="connsiteX32" fmla="*/ 297705 w 929615"/>
              <a:gd name="connsiteY32" fmla="*/ 453117 h 1189790"/>
              <a:gd name="connsiteX33" fmla="*/ 452973 w 929615"/>
              <a:gd name="connsiteY33" fmla="*/ 480264 h 1189790"/>
              <a:gd name="connsiteX34" fmla="*/ 465859 w 929615"/>
              <a:gd name="connsiteY34" fmla="*/ 323168 h 1189790"/>
              <a:gd name="connsiteX35" fmla="*/ 390894 w 929615"/>
              <a:gd name="connsiteY35" fmla="*/ 277059 h 1189790"/>
              <a:gd name="connsiteX36" fmla="*/ 353268 w 929615"/>
              <a:gd name="connsiteY36" fmla="*/ 277875 h 1189790"/>
              <a:gd name="connsiteX37" fmla="*/ 331456 w 929615"/>
              <a:gd name="connsiteY37" fmla="*/ 249650 h 1189790"/>
              <a:gd name="connsiteX38" fmla="*/ 671222 w 929615"/>
              <a:gd name="connsiteY38" fmla="*/ 1359 h 1189790"/>
              <a:gd name="connsiteX39" fmla="*/ 729859 w 929615"/>
              <a:gd name="connsiteY39" fmla="*/ 101122 h 1189790"/>
              <a:gd name="connsiteX40" fmla="*/ 770179 w 929615"/>
              <a:gd name="connsiteY40" fmla="*/ 80619 h 1189790"/>
              <a:gd name="connsiteX41" fmla="*/ 773301 w 929615"/>
              <a:gd name="connsiteY41" fmla="*/ 55317 h 1189790"/>
              <a:gd name="connsiteX42" fmla="*/ 813164 w 929615"/>
              <a:gd name="connsiteY42" fmla="*/ 8721 h 1189790"/>
              <a:gd name="connsiteX43" fmla="*/ 843816 w 929615"/>
              <a:gd name="connsiteY43" fmla="*/ 197 h 1189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929615" h="1189790">
                <a:moveTo>
                  <a:pt x="843816" y="197"/>
                </a:moveTo>
                <a:cubicBezTo>
                  <a:pt x="874961" y="-1995"/>
                  <a:pt x="905853" y="14240"/>
                  <a:pt x="920895" y="43821"/>
                </a:cubicBezTo>
                <a:cubicBezTo>
                  <a:pt x="940952" y="83264"/>
                  <a:pt x="925237" y="131496"/>
                  <a:pt x="885795" y="151553"/>
                </a:cubicBezTo>
                <a:cubicBezTo>
                  <a:pt x="866073" y="161582"/>
                  <a:pt x="844155" y="162667"/>
                  <a:pt x="824659" y="156315"/>
                </a:cubicBezTo>
                <a:lnTo>
                  <a:pt x="802374" y="143933"/>
                </a:lnTo>
                <a:lnTo>
                  <a:pt x="762095" y="164415"/>
                </a:lnTo>
                <a:lnTo>
                  <a:pt x="780629" y="210528"/>
                </a:lnTo>
                <a:cubicBezTo>
                  <a:pt x="823311" y="334042"/>
                  <a:pt x="835266" y="467378"/>
                  <a:pt x="813679" y="598735"/>
                </a:cubicBezTo>
                <a:cubicBezTo>
                  <a:pt x="796410" y="703821"/>
                  <a:pt x="758398" y="803237"/>
                  <a:pt x="702941" y="891719"/>
                </a:cubicBezTo>
                <a:lnTo>
                  <a:pt x="643243" y="968862"/>
                </a:lnTo>
                <a:lnTo>
                  <a:pt x="674410" y="995658"/>
                </a:lnTo>
                <a:lnTo>
                  <a:pt x="707857" y="988023"/>
                </a:lnTo>
                <a:cubicBezTo>
                  <a:pt x="733848" y="987253"/>
                  <a:pt x="761035" y="996330"/>
                  <a:pt x="783258" y="1015436"/>
                </a:cubicBezTo>
                <a:cubicBezTo>
                  <a:pt x="827703" y="1053649"/>
                  <a:pt x="835460" y="1117511"/>
                  <a:pt x="800584" y="1158075"/>
                </a:cubicBezTo>
                <a:cubicBezTo>
                  <a:pt x="765708" y="1198639"/>
                  <a:pt x="701405" y="1200545"/>
                  <a:pt x="656960" y="1162332"/>
                </a:cubicBezTo>
                <a:cubicBezTo>
                  <a:pt x="634737" y="1143225"/>
                  <a:pt x="621687" y="1117707"/>
                  <a:pt x="618551" y="1091895"/>
                </a:cubicBezTo>
                <a:lnTo>
                  <a:pt x="620876" y="1060500"/>
                </a:lnTo>
                <a:lnTo>
                  <a:pt x="587929" y="1032173"/>
                </a:lnTo>
                <a:lnTo>
                  <a:pt x="487537" y="1119103"/>
                </a:lnTo>
                <a:lnTo>
                  <a:pt x="280600" y="825504"/>
                </a:lnTo>
                <a:lnTo>
                  <a:pt x="223951" y="867006"/>
                </a:lnTo>
                <a:lnTo>
                  <a:pt x="223802" y="904641"/>
                </a:lnTo>
                <a:cubicBezTo>
                  <a:pt x="218170" y="932604"/>
                  <a:pt x="201720" y="959399"/>
                  <a:pt x="175785" y="978399"/>
                </a:cubicBezTo>
                <a:cubicBezTo>
                  <a:pt x="123917" y="1016399"/>
                  <a:pt x="53754" y="1008828"/>
                  <a:pt x="19072" y="961488"/>
                </a:cubicBezTo>
                <a:cubicBezTo>
                  <a:pt x="-15610" y="914149"/>
                  <a:pt x="-1676" y="844968"/>
                  <a:pt x="50192" y="806968"/>
                </a:cubicBezTo>
                <a:cubicBezTo>
                  <a:pt x="76127" y="787968"/>
                  <a:pt x="106635" y="780361"/>
                  <a:pt x="134994" y="783421"/>
                </a:cubicBezTo>
                <a:lnTo>
                  <a:pt x="167962" y="793701"/>
                </a:lnTo>
                <a:lnTo>
                  <a:pt x="227461" y="750111"/>
                </a:lnTo>
                <a:lnTo>
                  <a:pt x="29994" y="469948"/>
                </a:lnTo>
                <a:lnTo>
                  <a:pt x="256969" y="304082"/>
                </a:lnTo>
                <a:lnTo>
                  <a:pt x="281423" y="335726"/>
                </a:lnTo>
                <a:lnTo>
                  <a:pt x="271991" y="368947"/>
                </a:lnTo>
                <a:cubicBezTo>
                  <a:pt x="269660" y="397375"/>
                  <a:pt x="278046" y="427678"/>
                  <a:pt x="297705" y="453117"/>
                </a:cubicBezTo>
                <a:cubicBezTo>
                  <a:pt x="337023" y="503994"/>
                  <a:pt x="406539" y="516148"/>
                  <a:pt x="452973" y="480264"/>
                </a:cubicBezTo>
                <a:cubicBezTo>
                  <a:pt x="499408" y="444380"/>
                  <a:pt x="505177" y="374046"/>
                  <a:pt x="465859" y="323168"/>
                </a:cubicBezTo>
                <a:cubicBezTo>
                  <a:pt x="446200" y="297730"/>
                  <a:pt x="418992" y="281972"/>
                  <a:pt x="390894" y="277059"/>
                </a:cubicBezTo>
                <a:lnTo>
                  <a:pt x="353268" y="277875"/>
                </a:lnTo>
                <a:lnTo>
                  <a:pt x="331456" y="249650"/>
                </a:lnTo>
                <a:lnTo>
                  <a:pt x="671222" y="1359"/>
                </a:lnTo>
                <a:lnTo>
                  <a:pt x="729859" y="101122"/>
                </a:lnTo>
                <a:lnTo>
                  <a:pt x="770179" y="80619"/>
                </a:lnTo>
                <a:lnTo>
                  <a:pt x="773301" y="55317"/>
                </a:lnTo>
                <a:cubicBezTo>
                  <a:pt x="779654" y="35822"/>
                  <a:pt x="793442" y="18750"/>
                  <a:pt x="813164" y="8721"/>
                </a:cubicBezTo>
                <a:cubicBezTo>
                  <a:pt x="823024" y="3707"/>
                  <a:pt x="833434" y="928"/>
                  <a:pt x="843816" y="197"/>
                </a:cubicBezTo>
                <a:close/>
              </a:path>
            </a:pathLst>
          </a:custGeom>
          <a:solidFill>
            <a:srgbClr val="E6966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A4936BE-37F0-44C7-B3CA-2EC65FF89402}"/>
              </a:ext>
            </a:extLst>
          </p:cNvPr>
          <p:cNvSpPr/>
          <p:nvPr/>
        </p:nvSpPr>
        <p:spPr>
          <a:xfrm rot="18750306">
            <a:off x="7756769" y="4596191"/>
            <a:ext cx="717189" cy="1652161"/>
          </a:xfrm>
          <a:custGeom>
            <a:avLst/>
            <a:gdLst>
              <a:gd name="connsiteX0" fmla="*/ 440685 w 717189"/>
              <a:gd name="connsiteY0" fmla="*/ 45893 h 1652161"/>
              <a:gd name="connsiteX1" fmla="*/ 489075 w 717189"/>
              <a:gd name="connsiteY1" fmla="*/ 163070 h 1652161"/>
              <a:gd name="connsiteX2" fmla="*/ 447847 w 717189"/>
              <a:gd name="connsiteY2" fmla="*/ 282953 h 1652161"/>
              <a:gd name="connsiteX3" fmla="*/ 408746 w 717189"/>
              <a:gd name="connsiteY3" fmla="*/ 313705 h 1652161"/>
              <a:gd name="connsiteX4" fmla="*/ 411257 w 717189"/>
              <a:gd name="connsiteY4" fmla="*/ 396809 h 1652161"/>
              <a:gd name="connsiteX5" fmla="*/ 717189 w 717189"/>
              <a:gd name="connsiteY5" fmla="*/ 402131 h 1652161"/>
              <a:gd name="connsiteX6" fmla="*/ 688559 w 717189"/>
              <a:gd name="connsiteY6" fmla="*/ 1337640 h 1652161"/>
              <a:gd name="connsiteX7" fmla="*/ 684254 w 717189"/>
              <a:gd name="connsiteY7" fmla="*/ 1337667 h 1652161"/>
              <a:gd name="connsiteX8" fmla="*/ 679222 w 717189"/>
              <a:gd name="connsiteY8" fmla="*/ 1387582 h 1652161"/>
              <a:gd name="connsiteX9" fmla="*/ 354595 w 717189"/>
              <a:gd name="connsiteY9" fmla="*/ 1652161 h 1652161"/>
              <a:gd name="connsiteX10" fmla="*/ 354596 w 717189"/>
              <a:gd name="connsiteY10" fmla="*/ 1652160 h 1652161"/>
              <a:gd name="connsiteX11" fmla="*/ 23237 w 717189"/>
              <a:gd name="connsiteY11" fmla="*/ 1320802 h 1652161"/>
              <a:gd name="connsiteX12" fmla="*/ 23237 w 717189"/>
              <a:gd name="connsiteY12" fmla="*/ 1178000 h 1652161"/>
              <a:gd name="connsiteX13" fmla="*/ 0 w 717189"/>
              <a:gd name="connsiteY13" fmla="*/ 389655 h 1652161"/>
              <a:gd name="connsiteX14" fmla="*/ 278284 w 717189"/>
              <a:gd name="connsiteY14" fmla="*/ 394496 h 1652161"/>
              <a:gd name="connsiteX15" fmla="*/ 276045 w 717189"/>
              <a:gd name="connsiteY15" fmla="*/ 320370 h 1652161"/>
              <a:gd name="connsiteX16" fmla="*/ 231487 w 717189"/>
              <a:gd name="connsiteY16" fmla="*/ 289490 h 1652161"/>
              <a:gd name="connsiteX17" fmla="*/ 183098 w 717189"/>
              <a:gd name="connsiteY17" fmla="*/ 172313 h 1652161"/>
              <a:gd name="connsiteX18" fmla="*/ 331023 w 717189"/>
              <a:gd name="connsiteY18" fmla="*/ 64 h 1652161"/>
              <a:gd name="connsiteX19" fmla="*/ 440685 w 717189"/>
              <a:gd name="connsiteY19" fmla="*/ 45893 h 1652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17189" h="1652161">
                <a:moveTo>
                  <a:pt x="440685" y="45893"/>
                </a:moveTo>
                <a:cubicBezTo>
                  <a:pt x="469287" y="75392"/>
                  <a:pt x="487677" y="116781"/>
                  <a:pt x="489075" y="163070"/>
                </a:cubicBezTo>
                <a:cubicBezTo>
                  <a:pt x="490473" y="209359"/>
                  <a:pt x="474616" y="251783"/>
                  <a:pt x="447847" y="282953"/>
                </a:cubicBezTo>
                <a:lnTo>
                  <a:pt x="408746" y="313705"/>
                </a:lnTo>
                <a:lnTo>
                  <a:pt x="411257" y="396809"/>
                </a:lnTo>
                <a:lnTo>
                  <a:pt x="717189" y="402131"/>
                </a:lnTo>
                <a:lnTo>
                  <a:pt x="688559" y="1337640"/>
                </a:lnTo>
                <a:lnTo>
                  <a:pt x="684254" y="1337667"/>
                </a:lnTo>
                <a:lnTo>
                  <a:pt x="679222" y="1387582"/>
                </a:lnTo>
                <a:cubicBezTo>
                  <a:pt x="648324" y="1538578"/>
                  <a:pt x="514724" y="1652161"/>
                  <a:pt x="354595" y="1652161"/>
                </a:cubicBezTo>
                <a:lnTo>
                  <a:pt x="354596" y="1652160"/>
                </a:lnTo>
                <a:cubicBezTo>
                  <a:pt x="171592" y="1652160"/>
                  <a:pt x="23237" y="1503806"/>
                  <a:pt x="23237" y="1320802"/>
                </a:cubicBezTo>
                <a:lnTo>
                  <a:pt x="23237" y="1178000"/>
                </a:lnTo>
                <a:lnTo>
                  <a:pt x="0" y="389655"/>
                </a:lnTo>
                <a:lnTo>
                  <a:pt x="278284" y="394496"/>
                </a:lnTo>
                <a:lnTo>
                  <a:pt x="276045" y="320370"/>
                </a:lnTo>
                <a:lnTo>
                  <a:pt x="231487" y="289490"/>
                </a:lnTo>
                <a:cubicBezTo>
                  <a:pt x="202886" y="259991"/>
                  <a:pt x="184496" y="218602"/>
                  <a:pt x="183098" y="172313"/>
                </a:cubicBezTo>
                <a:cubicBezTo>
                  <a:pt x="180301" y="79735"/>
                  <a:pt x="246530" y="2617"/>
                  <a:pt x="331023" y="64"/>
                </a:cubicBezTo>
                <a:cubicBezTo>
                  <a:pt x="373269" y="-1212"/>
                  <a:pt x="412084" y="16395"/>
                  <a:pt x="440685" y="45893"/>
                </a:cubicBezTo>
                <a:close/>
              </a:path>
            </a:pathLst>
          </a:custGeom>
          <a:solidFill>
            <a:srgbClr val="2D4368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6A52E58-242B-4DC5-B817-B28A50EEB96F}"/>
              </a:ext>
            </a:extLst>
          </p:cNvPr>
          <p:cNvSpPr/>
          <p:nvPr/>
        </p:nvSpPr>
        <p:spPr>
          <a:xfrm>
            <a:off x="4575547" y="2368997"/>
            <a:ext cx="794228" cy="977059"/>
          </a:xfrm>
          <a:custGeom>
            <a:avLst/>
            <a:gdLst>
              <a:gd name="connsiteX0" fmla="*/ 289490 w 794228"/>
              <a:gd name="connsiteY0" fmla="*/ 0 h 977059"/>
              <a:gd name="connsiteX1" fmla="*/ 469517 w 794228"/>
              <a:gd name="connsiteY1" fmla="*/ 218705 h 977059"/>
              <a:gd name="connsiteX2" fmla="*/ 496050 w 794228"/>
              <a:gd name="connsiteY2" fmla="*/ 197610 h 977059"/>
              <a:gd name="connsiteX3" fmla="*/ 495141 w 794228"/>
              <a:gd name="connsiteY3" fmla="*/ 172001 h 977059"/>
              <a:gd name="connsiteX4" fmla="*/ 525827 w 794228"/>
              <a:gd name="connsiteY4" fmla="*/ 120532 h 977059"/>
              <a:gd name="connsiteX5" fmla="*/ 632898 w 794228"/>
              <a:gd name="connsiteY5" fmla="*/ 127827 h 977059"/>
              <a:gd name="connsiteX6" fmla="*/ 615876 w 794228"/>
              <a:gd name="connsiteY6" fmla="*/ 233789 h 977059"/>
              <a:gd name="connsiteX7" fmla="*/ 558816 w 794228"/>
              <a:gd name="connsiteY7" fmla="*/ 252086 h 977059"/>
              <a:gd name="connsiteX8" fmla="*/ 536110 w 794228"/>
              <a:gd name="connsiteY8" fmla="*/ 245977 h 977059"/>
              <a:gd name="connsiteX9" fmla="*/ 509429 w 794228"/>
              <a:gd name="connsiteY9" fmla="*/ 267192 h 977059"/>
              <a:gd name="connsiteX10" fmla="*/ 794228 w 794228"/>
              <a:gd name="connsiteY10" fmla="*/ 613179 h 977059"/>
              <a:gd name="connsiteX11" fmla="*/ 404251 w 794228"/>
              <a:gd name="connsiteY11" fmla="*/ 716005 h 977059"/>
              <a:gd name="connsiteX12" fmla="*/ 421308 w 794228"/>
              <a:gd name="connsiteY12" fmla="*/ 770656 h 977059"/>
              <a:gd name="connsiteX13" fmla="*/ 453375 w 794228"/>
              <a:gd name="connsiteY13" fmla="*/ 781772 h 977059"/>
              <a:gd name="connsiteX14" fmla="*/ 502283 w 794228"/>
              <a:gd name="connsiteY14" fmla="*/ 844277 h 977059"/>
              <a:gd name="connsiteX15" fmla="*/ 442094 w 794228"/>
              <a:gd name="connsiteY15" fmla="*/ 973046 h 977059"/>
              <a:gd name="connsiteX16" fmla="*/ 319345 w 794228"/>
              <a:gd name="connsiteY16" fmla="*/ 901374 h 977059"/>
              <a:gd name="connsiteX17" fmla="*/ 324018 w 794228"/>
              <a:gd name="connsiteY17" fmla="*/ 822146 h 977059"/>
              <a:gd name="connsiteX18" fmla="*/ 342416 w 794228"/>
              <a:gd name="connsiteY18" fmla="*/ 797020 h 977059"/>
              <a:gd name="connsiteX19" fmla="*/ 323754 w 794228"/>
              <a:gd name="connsiteY19" fmla="*/ 737229 h 977059"/>
              <a:gd name="connsiteX20" fmla="*/ 26277 w 794228"/>
              <a:gd name="connsiteY20" fmla="*/ 815665 h 977059"/>
              <a:gd name="connsiteX21" fmla="*/ 289490 w 794228"/>
              <a:gd name="connsiteY21" fmla="*/ 0 h 977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94228" h="977059">
                <a:moveTo>
                  <a:pt x="289490" y="0"/>
                </a:moveTo>
                <a:lnTo>
                  <a:pt x="469517" y="218705"/>
                </a:lnTo>
                <a:lnTo>
                  <a:pt x="496050" y="197610"/>
                </a:lnTo>
                <a:lnTo>
                  <a:pt x="495141" y="172001"/>
                </a:lnTo>
                <a:cubicBezTo>
                  <a:pt x="498221" y="152826"/>
                  <a:pt x="508693" y="134155"/>
                  <a:pt x="525827" y="120532"/>
                </a:cubicBezTo>
                <a:cubicBezTo>
                  <a:pt x="560094" y="93286"/>
                  <a:pt x="608032" y="96552"/>
                  <a:pt x="632898" y="127827"/>
                </a:cubicBezTo>
                <a:cubicBezTo>
                  <a:pt x="657765" y="159102"/>
                  <a:pt x="650144" y="206543"/>
                  <a:pt x="615876" y="233789"/>
                </a:cubicBezTo>
                <a:cubicBezTo>
                  <a:pt x="598743" y="247412"/>
                  <a:pt x="578192" y="253406"/>
                  <a:pt x="558816" y="252086"/>
                </a:cubicBezTo>
                <a:lnTo>
                  <a:pt x="536110" y="245977"/>
                </a:lnTo>
                <a:lnTo>
                  <a:pt x="509429" y="267192"/>
                </a:lnTo>
                <a:lnTo>
                  <a:pt x="794228" y="613179"/>
                </a:lnTo>
                <a:lnTo>
                  <a:pt x="404251" y="716005"/>
                </a:lnTo>
                <a:lnTo>
                  <a:pt x="421308" y="770656"/>
                </a:lnTo>
                <a:lnTo>
                  <a:pt x="453375" y="781772"/>
                </a:lnTo>
                <a:cubicBezTo>
                  <a:pt x="475588" y="794742"/>
                  <a:pt x="493645" y="816602"/>
                  <a:pt x="502283" y="844277"/>
                </a:cubicBezTo>
                <a:cubicBezTo>
                  <a:pt x="519559" y="899628"/>
                  <a:pt x="492611" y="957280"/>
                  <a:pt x="442094" y="973046"/>
                </a:cubicBezTo>
                <a:cubicBezTo>
                  <a:pt x="391577" y="988813"/>
                  <a:pt x="336621" y="956724"/>
                  <a:pt x="319345" y="901374"/>
                </a:cubicBezTo>
                <a:cubicBezTo>
                  <a:pt x="310708" y="873699"/>
                  <a:pt x="313126" y="845448"/>
                  <a:pt x="324018" y="822146"/>
                </a:cubicBezTo>
                <a:lnTo>
                  <a:pt x="342416" y="797020"/>
                </a:lnTo>
                <a:lnTo>
                  <a:pt x="323754" y="737229"/>
                </a:lnTo>
                <a:lnTo>
                  <a:pt x="26277" y="815665"/>
                </a:lnTo>
                <a:cubicBezTo>
                  <a:pt x="-52814" y="515705"/>
                  <a:pt x="49983" y="197150"/>
                  <a:pt x="289490" y="0"/>
                </a:cubicBezTo>
                <a:close/>
              </a:path>
            </a:pathLst>
          </a:custGeom>
          <a:solidFill>
            <a:srgbClr val="E2BC1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3C6A6F1-ACA0-4962-AB05-FDB760E4E280}"/>
              </a:ext>
            </a:extLst>
          </p:cNvPr>
          <p:cNvGrpSpPr/>
          <p:nvPr/>
        </p:nvGrpSpPr>
        <p:grpSpPr>
          <a:xfrm>
            <a:off x="7308030" y="3237492"/>
            <a:ext cx="1764634" cy="1127030"/>
            <a:chOff x="6600825" y="2716792"/>
            <a:chExt cx="1764634" cy="112703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71FCE80-7030-4DBD-A8FA-3D92EE1C012E}"/>
                </a:ext>
              </a:extLst>
            </p:cNvPr>
            <p:cNvCxnSpPr/>
            <p:nvPr/>
          </p:nvCxnSpPr>
          <p:spPr>
            <a:xfrm flipV="1">
              <a:off x="6600825" y="2913085"/>
              <a:ext cx="866983" cy="930737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B490519-DFD2-4FDE-9BEA-B85671B154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67808" y="2913084"/>
              <a:ext cx="561767" cy="1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96AA467-5310-41C9-A3CD-295ECEBC7873}"/>
                </a:ext>
              </a:extLst>
            </p:cNvPr>
            <p:cNvSpPr/>
            <p:nvPr/>
          </p:nvSpPr>
          <p:spPr>
            <a:xfrm>
              <a:off x="7972877" y="2716792"/>
              <a:ext cx="392582" cy="39258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430EB07-96AA-49B1-A699-B2E12D48A9C1}"/>
              </a:ext>
            </a:extLst>
          </p:cNvPr>
          <p:cNvGrpSpPr/>
          <p:nvPr/>
        </p:nvGrpSpPr>
        <p:grpSpPr>
          <a:xfrm>
            <a:off x="6528418" y="1289552"/>
            <a:ext cx="1758478" cy="1120874"/>
            <a:chOff x="6600825" y="2722948"/>
            <a:chExt cx="1758478" cy="112087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4A9332D-FE4C-4909-A35F-61ECEC79BE65}"/>
                </a:ext>
              </a:extLst>
            </p:cNvPr>
            <p:cNvCxnSpPr/>
            <p:nvPr/>
          </p:nvCxnSpPr>
          <p:spPr>
            <a:xfrm flipV="1">
              <a:off x="6600825" y="2913085"/>
              <a:ext cx="866983" cy="930737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65E7945-AF96-4953-88B7-0534345C2E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67808" y="2913084"/>
              <a:ext cx="561767" cy="1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CAA3D81-4AE0-4535-97C6-5ADCEF6FD5D7}"/>
                </a:ext>
              </a:extLst>
            </p:cNvPr>
            <p:cNvSpPr/>
            <p:nvPr/>
          </p:nvSpPr>
          <p:spPr>
            <a:xfrm>
              <a:off x="7979033" y="2722948"/>
              <a:ext cx="380270" cy="38027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7946F4-4035-41BD-9FFE-7FBFF95C9CD3}"/>
              </a:ext>
            </a:extLst>
          </p:cNvPr>
          <p:cNvGrpSpPr/>
          <p:nvPr/>
        </p:nvGrpSpPr>
        <p:grpSpPr>
          <a:xfrm flipH="1" flipV="1">
            <a:off x="3370586" y="4185492"/>
            <a:ext cx="1773873" cy="1136268"/>
            <a:chOff x="6600825" y="2707554"/>
            <a:chExt cx="1773873" cy="1136268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FE68C51-1676-4F26-BD6A-F84BDE163E08}"/>
                </a:ext>
              </a:extLst>
            </p:cNvPr>
            <p:cNvCxnSpPr/>
            <p:nvPr/>
          </p:nvCxnSpPr>
          <p:spPr>
            <a:xfrm flipV="1">
              <a:off x="6600825" y="2913085"/>
              <a:ext cx="866983" cy="930737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BCF012F-58C6-481D-93A9-A3704C03DA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67808" y="2913084"/>
              <a:ext cx="561767" cy="1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AEB014E-89D5-4035-BCDB-6E1BB4207FBC}"/>
                </a:ext>
              </a:extLst>
            </p:cNvPr>
            <p:cNvSpPr/>
            <p:nvPr/>
          </p:nvSpPr>
          <p:spPr>
            <a:xfrm>
              <a:off x="7963638" y="2707554"/>
              <a:ext cx="411060" cy="41106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D3817E3-56D9-4051-A633-FEE0AD6BD6E8}"/>
              </a:ext>
            </a:extLst>
          </p:cNvPr>
          <p:cNvGrpSpPr/>
          <p:nvPr/>
        </p:nvGrpSpPr>
        <p:grpSpPr>
          <a:xfrm flipH="1">
            <a:off x="3122417" y="1733966"/>
            <a:ext cx="1782818" cy="1145213"/>
            <a:chOff x="6600825" y="2698609"/>
            <a:chExt cx="1782818" cy="1145213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DE5E8C7-455D-44AE-B7F1-6CE238E1BD6E}"/>
                </a:ext>
              </a:extLst>
            </p:cNvPr>
            <p:cNvCxnSpPr/>
            <p:nvPr/>
          </p:nvCxnSpPr>
          <p:spPr>
            <a:xfrm flipV="1">
              <a:off x="6600825" y="2913085"/>
              <a:ext cx="866983" cy="930737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3FDB3C6-DAA2-4600-9A69-B162F42825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67808" y="2913084"/>
              <a:ext cx="561767" cy="1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4F6A3CA1-FB72-4B8D-9F96-A63CC31E57C3}"/>
                </a:ext>
              </a:extLst>
            </p:cNvPr>
            <p:cNvSpPr/>
            <p:nvPr/>
          </p:nvSpPr>
          <p:spPr>
            <a:xfrm>
              <a:off x="7954693" y="2698609"/>
              <a:ext cx="428950" cy="42895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dirty="0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7CBF5BA3-93BC-48FC-84B5-D9EB7755E07E}"/>
              </a:ext>
            </a:extLst>
          </p:cNvPr>
          <p:cNvSpPr txBox="1"/>
          <p:nvPr/>
        </p:nvSpPr>
        <p:spPr>
          <a:xfrm>
            <a:off x="3408689" y="4952428"/>
            <a:ext cx="334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>
                <a:latin typeface="Bebas Neue Bold" panose="020B0606020202050201" pitchFamily="34" charset="0"/>
                <a:cs typeface="B Titr" panose="00000700000000000000" pitchFamily="2" charset="-78"/>
              </a:rPr>
              <a:t>3</a:t>
            </a:r>
            <a:endParaRPr lang="en-US" dirty="0">
              <a:latin typeface="Bebas Neue Bold" panose="020B0606020202050201" pitchFamily="34" charset="0"/>
              <a:cs typeface="B Titr" panose="00000700000000000000" pitchFamily="2" charset="-7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6BD47D1-80AA-49D8-A89B-FB44CF70ABAE}"/>
              </a:ext>
            </a:extLst>
          </p:cNvPr>
          <p:cNvSpPr txBox="1"/>
          <p:nvPr/>
        </p:nvSpPr>
        <p:spPr>
          <a:xfrm>
            <a:off x="3183752" y="1807505"/>
            <a:ext cx="334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>
                <a:latin typeface="Bebas Neue Bold" panose="020B0606020202050201" pitchFamily="34" charset="0"/>
                <a:cs typeface="B Titr" panose="00000700000000000000" pitchFamily="2" charset="-78"/>
              </a:rPr>
              <a:t>4</a:t>
            </a:r>
            <a:endParaRPr lang="en-US" dirty="0">
              <a:latin typeface="Bebas Neue Bold" panose="020B0606020202050201" pitchFamily="34" charset="0"/>
              <a:cs typeface="B Titr" panose="00000700000000000000" pitchFamily="2" charset="-7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802D1CB-E74B-4E05-9037-2F54D94165F7}"/>
              </a:ext>
            </a:extLst>
          </p:cNvPr>
          <p:cNvSpPr txBox="1"/>
          <p:nvPr/>
        </p:nvSpPr>
        <p:spPr>
          <a:xfrm>
            <a:off x="7954607" y="1311292"/>
            <a:ext cx="334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>
                <a:latin typeface="Bebas Neue Bold" panose="020B0606020202050201" pitchFamily="34" charset="0"/>
                <a:cs typeface="B Titr" panose="00000700000000000000" pitchFamily="2" charset="-78"/>
              </a:rPr>
              <a:t>1</a:t>
            </a:r>
            <a:endParaRPr lang="en-US" dirty="0">
              <a:latin typeface="Bebas Neue Bold" panose="020B0606020202050201" pitchFamily="34" charset="0"/>
              <a:cs typeface="B Titr" panose="00000700000000000000" pitchFamily="2" charset="-7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80FDF75-72D1-4D93-99BA-40B7695DC435}"/>
              </a:ext>
            </a:extLst>
          </p:cNvPr>
          <p:cNvSpPr txBox="1"/>
          <p:nvPr/>
        </p:nvSpPr>
        <p:spPr>
          <a:xfrm>
            <a:off x="8736780" y="3282247"/>
            <a:ext cx="334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>
                <a:latin typeface="Bebas Neue Bold" panose="020B0606020202050201" pitchFamily="34" charset="0"/>
                <a:cs typeface="B Titr" panose="00000700000000000000" pitchFamily="2" charset="-78"/>
              </a:rPr>
              <a:t>2</a:t>
            </a:r>
            <a:endParaRPr lang="en-US" dirty="0">
              <a:latin typeface="Bebas Neue Bold" panose="020B0606020202050201" pitchFamily="34" charset="0"/>
              <a:cs typeface="B Titr" panose="00000700000000000000" pitchFamily="2" charset="-78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29C9EB2-2997-4A37-9A5E-CA5BE0393F75}"/>
              </a:ext>
            </a:extLst>
          </p:cNvPr>
          <p:cNvSpPr txBox="1"/>
          <p:nvPr/>
        </p:nvSpPr>
        <p:spPr>
          <a:xfrm>
            <a:off x="0" y="34132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latin typeface="Bebas Neue Bold" panose="020B0606020202050201" pitchFamily="34" charset="0"/>
                <a:cs typeface="B Titr" panose="00000700000000000000" pitchFamily="2" charset="-78"/>
              </a:rPr>
              <a:t>ساخت اینفوگرافیک در پاورپوینت</a:t>
            </a:r>
            <a:endParaRPr lang="en-US" sz="2000" dirty="0">
              <a:latin typeface="Economica" panose="02000506040000020004" pitchFamily="2" charset="0"/>
              <a:cs typeface="B Titr" panose="00000700000000000000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43D78F-8CCC-48AA-AE1E-310E0F8EBA2D}"/>
              </a:ext>
            </a:extLst>
          </p:cNvPr>
          <p:cNvSpPr txBox="1"/>
          <p:nvPr/>
        </p:nvSpPr>
        <p:spPr>
          <a:xfrm>
            <a:off x="8352954" y="1344475"/>
            <a:ext cx="1587715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dirty="0">
                <a:cs typeface="B Titr" panose="00000700000000000000" pitchFamily="2" charset="-78"/>
              </a:rPr>
              <a:t>عنوان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متن شما متن شما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متن شما متن شما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65B76D4-4222-423E-9997-7E6A934E6DCE}"/>
              </a:ext>
            </a:extLst>
          </p:cNvPr>
          <p:cNvSpPr txBox="1"/>
          <p:nvPr/>
        </p:nvSpPr>
        <p:spPr>
          <a:xfrm>
            <a:off x="8364134" y="3435897"/>
            <a:ext cx="1587715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dirty="0">
                <a:cs typeface="B Titr" panose="00000700000000000000" pitchFamily="2" charset="-78"/>
              </a:rPr>
              <a:t>عنوان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متن شما متن شما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متن شما متن شما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5F018DA-055D-41DA-8654-4F9AC9B5E339}"/>
              </a:ext>
            </a:extLst>
          </p:cNvPr>
          <p:cNvSpPr txBox="1"/>
          <p:nvPr/>
        </p:nvSpPr>
        <p:spPr>
          <a:xfrm>
            <a:off x="1495253" y="4910700"/>
            <a:ext cx="1587715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dirty="0">
                <a:cs typeface="B Titr" panose="00000700000000000000" pitchFamily="2" charset="-78"/>
              </a:rPr>
              <a:t>عنوان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متن شما متن شما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متن شما متن شما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13C7282-8513-4379-85BC-D10FD52E19F7}"/>
              </a:ext>
            </a:extLst>
          </p:cNvPr>
          <p:cNvSpPr txBox="1"/>
          <p:nvPr/>
        </p:nvSpPr>
        <p:spPr>
          <a:xfrm>
            <a:off x="1305554" y="1793584"/>
            <a:ext cx="1587715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dirty="0">
                <a:cs typeface="B Titr" panose="00000700000000000000" pitchFamily="2" charset="-78"/>
              </a:rPr>
              <a:t>عنوان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متن شما متن شما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متن شما متن شما</a:t>
            </a:r>
          </a:p>
        </p:txBody>
      </p:sp>
    </p:spTree>
    <p:extLst>
      <p:ext uri="{BB962C8B-B14F-4D97-AF65-F5344CB8AC3E}">
        <p14:creationId xmlns:p14="http://schemas.microsoft.com/office/powerpoint/2010/main" val="2466684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44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Bebas Neue Bold</vt:lpstr>
      <vt:lpstr>Calibri</vt:lpstr>
      <vt:lpstr>Calibri Light</vt:lpstr>
      <vt:lpstr>Economica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UserName</dc:creator>
  <cp:keywords>kayalha</cp:keywords>
  <cp:lastModifiedBy>hossein kayalha</cp:lastModifiedBy>
  <cp:revision>40</cp:revision>
  <dcterms:created xsi:type="dcterms:W3CDTF">2018-01-31T07:11:03Z</dcterms:created>
  <dcterms:modified xsi:type="dcterms:W3CDTF">2019-10-11T15:22:11Z</dcterms:modified>
  <cp:contentStatus>www.kayalha.com</cp:contentStatus>
</cp:coreProperties>
</file>