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B3C3"/>
    <a:srgbClr val="450090"/>
    <a:srgbClr val="8313A5"/>
    <a:srgbClr val="E3008E"/>
    <a:srgbClr val="DA0000"/>
    <a:srgbClr val="0050D3"/>
    <a:srgbClr val="8313A6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DFC2-41A0-4B64-A87B-00C5AB2157F5}" type="datetimeFigureOut">
              <a:rPr lang="en-IN" smtClean="0"/>
              <a:t>12-10-2019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6C2FD-73B8-4863-B2E2-16113EE29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9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8ED6-A5CE-4189-8EE9-75B33B0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0F45-D0BD-479E-9FE7-F85F3341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0D9E-D68C-418E-8F81-E2E525F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9A8-D7F6-48FA-AA5D-93D99ACEA555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FFE3-668B-4D58-954E-266D5449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1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93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0E81-36CD-483E-B3B2-F64F3037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B124-BD08-46AE-873B-3CDFFE81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37E46-0A04-4EC4-A98A-2E7E283D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39E-9AF3-44EE-A6C8-2C82C2B4EDA0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D8FB-9FB0-443B-8083-D6FA1629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B79915F-44D9-4F7A-AA41-67812F0B6BEC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41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C763-C31F-4491-B74F-05E18D6EE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2DC39-F8E4-4B40-8BF6-2B65BE10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2880-DA89-450D-917E-7BEE1C4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C548-3332-4F86-AA80-C340688F18AF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D4B4-58CE-4A7F-8F48-B6988F60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C28F5E3-17AC-444E-BF2A-C58D10C139CD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135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559D-D578-44BD-8793-CA58B420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DBD6-9D0B-49A3-8610-0CF39A40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3554-5409-4DA0-A7C0-DD78BC34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FA26-916F-4040-99EE-AC87D0F6ACEA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7A40-239A-4D12-9ED1-6738F55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10AF7345-0CEE-463E-B48B-DED828087A6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F838-ED20-4521-834B-036D3A6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E7D44-2505-47E8-B023-AF04EF5A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6BEA9-8660-4FCE-9E24-5AEF310E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FB89-3DFF-4726-B4EC-06DF2849D21E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03C5-9282-400E-A466-07DCCF5D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BF459AA-BF66-4B98-B5F9-1BA73A66D7A9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74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A954-80F1-4939-88FD-E70BFB91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3046-D045-4F2E-A167-F9232989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7755-1BEA-455E-A20F-F2DE09DC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E12A0-9FE2-48EE-B266-D87E77C0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C81-D983-402C-9852-0522EF65CE32}" type="datetime1">
              <a:rPr lang="en-IN" smtClean="0"/>
              <a:t>12-10-2019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845E-9140-476A-A4D1-5718EE20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A427DCD7-A5B8-477B-B4BC-918263CD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8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E47-A85B-4EAA-B7B8-D828B180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A3A6-0A23-4FC5-A3EB-01771D3BE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4197-F04D-4446-8ED5-731F5329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08BA2-02C3-4355-9BFC-FC992BC9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3CEF-BD82-4450-AA05-4F0B2D0E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0AA21-5C08-46F0-B6D4-B15182A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B32-8D78-4FF7-8E7B-336B7AFD0A42}" type="datetime1">
              <a:rPr lang="en-IN" smtClean="0"/>
              <a:t>12-10-2019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89C9-B973-4A47-B771-4F0DE0B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B02A19C-371F-41FF-9752-F5A991CD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5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A570-BC68-4458-BCC7-A05B289D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A70F0-EBB5-4B98-9E4A-A80FC3E8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1AA-189B-4B5D-9609-994B6A61D7B0}" type="datetime1">
              <a:rPr lang="en-IN" smtClean="0"/>
              <a:t>12-10-2019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B1C2B-415D-4B79-9503-AAC97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AEC89A28-BD6C-4F56-881D-5F49210F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63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52F0-F408-4EED-B93C-B896FD6F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88C0-30EF-4869-A317-F764287A134A}" type="datetime1">
              <a:rPr lang="en-IN" smtClean="0"/>
              <a:t>12-10-2019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87039-F534-43C0-A2DF-4A7E7B0B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0F4FFA30-DA55-4E2C-A12B-9055992A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44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3E8E-B0AA-4D9C-B0A4-4876A51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9F83-C33A-461E-807F-5DEEC672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311-612D-4F79-B8C8-F95A82A9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249-42BF-4350-ADE8-15CA7F2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7F13-959D-440D-B225-685EFA655C10}" type="datetime1">
              <a:rPr lang="en-IN" smtClean="0"/>
              <a:t>12-10-2019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FBCAD-BC63-4EAF-8940-2BE9378F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00790923-8F8E-452D-8E83-DA2A5299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7B5F-5279-4B00-AD72-FC6C0C00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0E2F-DAC9-41B1-8DA7-CE2C114B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36919-DB0E-4A99-9DA2-F1F26C6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D0F9-C789-4486-B662-EB189A24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E070-1DB9-48C3-A639-4287C4BCD695}" type="datetime1">
              <a:rPr lang="en-IN" smtClean="0"/>
              <a:t>12-10-2019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09DB-2070-437C-ACDA-ED1EEB2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B63CE1BC-A4C0-4648-A3BF-9429C202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50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61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01A8A-F959-4549-B11A-171C3100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C0-37B6-4189-9ACD-C6C86310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5450-7EE8-4056-9D76-1F1DD9115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695-DB94-4B65-A974-B656D03A7C7A}" type="datetime1">
              <a:rPr lang="en-IN" smtClean="0"/>
              <a:t>12-10-2019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5964-07BC-4781-8BF0-46B6C274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  <a:alpha val="66000"/>
              </a:schemeClr>
            </a:gs>
            <a:gs pos="100000">
              <a:schemeClr val="tx2">
                <a:lumMod val="75000"/>
                <a:alpha val="43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31710CC-1069-40A4-B906-877BCE09CB03}"/>
              </a:ext>
            </a:extLst>
          </p:cNvPr>
          <p:cNvSpPr/>
          <p:nvPr/>
        </p:nvSpPr>
        <p:spPr>
          <a:xfrm>
            <a:off x="1589595" y="5584773"/>
            <a:ext cx="6982953" cy="80684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52000"/>
                </a:schemeClr>
              </a:gs>
              <a:gs pos="92000">
                <a:srgbClr val="B9BFC9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26887FB-EF9D-4C1E-BD9F-287F38C5B4D8}"/>
              </a:ext>
            </a:extLst>
          </p:cNvPr>
          <p:cNvSpPr/>
          <p:nvPr/>
        </p:nvSpPr>
        <p:spPr>
          <a:xfrm rot="16200000" flipH="1">
            <a:off x="6116278" y="4221251"/>
            <a:ext cx="412750" cy="645688"/>
          </a:xfrm>
          <a:prstGeom prst="triangle">
            <a:avLst/>
          </a:prstGeom>
          <a:gradFill>
            <a:gsLst>
              <a:gs pos="0">
                <a:schemeClr val="bg1">
                  <a:alpha val="16000"/>
                </a:schemeClr>
              </a:gs>
              <a:gs pos="92000">
                <a:schemeClr val="bg2">
                  <a:lumMod val="25000"/>
                  <a:alpha val="59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8810D3F-9463-4BBE-9961-B48C6359FF65}"/>
              </a:ext>
            </a:extLst>
          </p:cNvPr>
          <p:cNvSpPr/>
          <p:nvPr/>
        </p:nvSpPr>
        <p:spPr>
          <a:xfrm rot="5400000">
            <a:off x="5622768" y="2804994"/>
            <a:ext cx="412750" cy="715538"/>
          </a:xfrm>
          <a:prstGeom prst="triangle">
            <a:avLst/>
          </a:prstGeom>
          <a:gradFill>
            <a:gsLst>
              <a:gs pos="0">
                <a:schemeClr val="bg1">
                  <a:alpha val="16000"/>
                </a:schemeClr>
              </a:gs>
              <a:gs pos="92000">
                <a:schemeClr val="bg2">
                  <a:lumMod val="25000"/>
                  <a:alpha val="5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335627" y="1043188"/>
            <a:ext cx="3309871" cy="2119575"/>
            <a:chOff x="3335627" y="1043188"/>
            <a:chExt cx="3309871" cy="2119575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B0BC0B-66FC-4E9E-9EA3-1AD7D90F86CA}"/>
                </a:ext>
              </a:extLst>
            </p:cNvPr>
            <p:cNvSpPr/>
            <p:nvPr/>
          </p:nvSpPr>
          <p:spPr>
            <a:xfrm>
              <a:off x="5081072" y="1264198"/>
              <a:ext cx="1564426" cy="1898565"/>
            </a:xfrm>
            <a:custGeom>
              <a:avLst/>
              <a:gdLst>
                <a:gd name="connsiteX0" fmla="*/ 0 w 1564426"/>
                <a:gd name="connsiteY0" fmla="*/ 0 h 1898565"/>
                <a:gd name="connsiteX1" fmla="*/ 1564426 w 1564426"/>
                <a:gd name="connsiteY1" fmla="*/ 198090 h 1898565"/>
                <a:gd name="connsiteX2" fmla="*/ 1564426 w 1564426"/>
                <a:gd name="connsiteY2" fmla="*/ 1143722 h 1898565"/>
                <a:gd name="connsiteX3" fmla="*/ 1564426 w 1564426"/>
                <a:gd name="connsiteY3" fmla="*/ 1232156 h 1898565"/>
                <a:gd name="connsiteX4" fmla="*/ 1091128 w 1564426"/>
                <a:gd name="connsiteY4" fmla="*/ 1232156 h 1898565"/>
                <a:gd name="connsiteX5" fmla="*/ 1091128 w 1564426"/>
                <a:gd name="connsiteY5" fmla="*/ 1898565 h 1898565"/>
                <a:gd name="connsiteX6" fmla="*/ 390302 w 1564426"/>
                <a:gd name="connsiteY6" fmla="*/ 1880817 h 1898565"/>
                <a:gd name="connsiteX7" fmla="*/ 0 w 1564426"/>
                <a:gd name="connsiteY7" fmla="*/ 1870933 h 1898565"/>
                <a:gd name="connsiteX8" fmla="*/ 0 w 1564426"/>
                <a:gd name="connsiteY8" fmla="*/ 0 h 189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4426" h="1898565">
                  <a:moveTo>
                    <a:pt x="0" y="0"/>
                  </a:moveTo>
                  <a:lnTo>
                    <a:pt x="1564426" y="198090"/>
                  </a:lnTo>
                  <a:lnTo>
                    <a:pt x="1564426" y="1143722"/>
                  </a:lnTo>
                  <a:lnTo>
                    <a:pt x="1564426" y="1232156"/>
                  </a:lnTo>
                  <a:lnTo>
                    <a:pt x="1091128" y="1232156"/>
                  </a:lnTo>
                  <a:lnTo>
                    <a:pt x="1091128" y="1898565"/>
                  </a:lnTo>
                  <a:lnTo>
                    <a:pt x="390302" y="1880817"/>
                  </a:lnTo>
                  <a:lnTo>
                    <a:pt x="0" y="187093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7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ABD43B0-3922-45FC-B016-6DE0FE294A70}"/>
                </a:ext>
              </a:extLst>
            </p:cNvPr>
            <p:cNvSpPr/>
            <p:nvPr/>
          </p:nvSpPr>
          <p:spPr>
            <a:xfrm>
              <a:off x="3335627" y="1043188"/>
              <a:ext cx="1745445" cy="2091943"/>
            </a:xfrm>
            <a:custGeom>
              <a:avLst/>
              <a:gdLst>
                <a:gd name="connsiteX0" fmla="*/ 0 w 1745445"/>
                <a:gd name="connsiteY0" fmla="*/ 0 h 2091943"/>
                <a:gd name="connsiteX1" fmla="*/ 1745445 w 1745445"/>
                <a:gd name="connsiteY1" fmla="*/ 221010 h 2091943"/>
                <a:gd name="connsiteX2" fmla="*/ 1745445 w 1745445"/>
                <a:gd name="connsiteY2" fmla="*/ 2091943 h 2091943"/>
                <a:gd name="connsiteX3" fmla="*/ 0 w 1745445"/>
                <a:gd name="connsiteY3" fmla="*/ 2047741 h 2091943"/>
                <a:gd name="connsiteX4" fmla="*/ 0 w 1745445"/>
                <a:gd name="connsiteY4" fmla="*/ 0 h 2091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445" h="2091943">
                  <a:moveTo>
                    <a:pt x="0" y="0"/>
                  </a:moveTo>
                  <a:lnTo>
                    <a:pt x="1745445" y="221010"/>
                  </a:lnTo>
                  <a:lnTo>
                    <a:pt x="1745445" y="2091943"/>
                  </a:lnTo>
                  <a:lnTo>
                    <a:pt x="0" y="204774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1EE7B6-31DF-4B6F-889D-57BE0ED9942A}"/>
                </a:ext>
              </a:extLst>
            </p:cNvPr>
            <p:cNvSpPr txBox="1"/>
            <p:nvPr/>
          </p:nvSpPr>
          <p:spPr>
            <a:xfrm>
              <a:off x="3727563" y="1171293"/>
              <a:ext cx="10885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6600" smtClean="0">
                  <a:solidFill>
                    <a:schemeClr val="bg1"/>
                  </a:solidFill>
                  <a:latin typeface="Bahnschrift SemiBold" panose="020B0502040204020203" pitchFamily="34" charset="0"/>
                  <a:cs typeface="B Titr" panose="00000700000000000000" pitchFamily="2" charset="-78"/>
                </a:rPr>
                <a:t>01</a:t>
              </a:r>
              <a:endParaRPr lang="en-US" sz="6600" dirty="0">
                <a:solidFill>
                  <a:schemeClr val="bg1"/>
                </a:solidFill>
                <a:latin typeface="Bahnschrift SemiBold" panose="020B0502040204020203" pitchFamily="34" charset="0"/>
                <a:cs typeface="B Titr" panose="00000700000000000000" pitchFamily="2" charset="-78"/>
              </a:endParaRPr>
            </a:p>
          </p:txBody>
        </p:sp>
        <p:pic>
          <p:nvPicPr>
            <p:cNvPr id="14" name="Graphic 13" descr="Handshake">
              <a:extLst>
                <a:ext uri="{FF2B5EF4-FFF2-40B4-BE49-F238E27FC236}">
                  <a16:creationId xmlns:a16="http://schemas.microsoft.com/office/drawing/2014/main" id="{B566EEF0-0911-4D80-8FC9-1B4CC1FFC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37776" y="1725552"/>
              <a:ext cx="1044498" cy="1044502"/>
            </a:xfrm>
            <a:prstGeom prst="rect">
              <a:avLst/>
            </a:prstGeom>
            <a:effectLst/>
          </p:spPr>
        </p:pic>
      </p:grpSp>
      <p:grpSp>
        <p:nvGrpSpPr>
          <p:cNvPr id="19" name="Group 18"/>
          <p:cNvGrpSpPr/>
          <p:nvPr/>
        </p:nvGrpSpPr>
        <p:grpSpPr>
          <a:xfrm>
            <a:off x="5471374" y="2496354"/>
            <a:ext cx="3309871" cy="2047741"/>
            <a:chOff x="5471374" y="2496354"/>
            <a:chExt cx="3309871" cy="204774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57DDCDB-8D09-4E4D-B275-6583D23B0457}"/>
                </a:ext>
              </a:extLst>
            </p:cNvPr>
            <p:cNvSpPr/>
            <p:nvPr/>
          </p:nvSpPr>
          <p:spPr>
            <a:xfrm>
              <a:off x="5471374" y="2496354"/>
              <a:ext cx="1564426" cy="2047741"/>
            </a:xfrm>
            <a:custGeom>
              <a:avLst/>
              <a:gdLst>
                <a:gd name="connsiteX0" fmla="*/ 700826 w 1564426"/>
                <a:gd name="connsiteY0" fmla="*/ 0 h 2047741"/>
                <a:gd name="connsiteX1" fmla="*/ 1174124 w 1564426"/>
                <a:gd name="connsiteY1" fmla="*/ 0 h 2047741"/>
                <a:gd name="connsiteX2" fmla="*/ 1340906 w 1564426"/>
                <a:gd name="connsiteY2" fmla="*/ 0 h 2047741"/>
                <a:gd name="connsiteX3" fmla="*/ 1564426 w 1564426"/>
                <a:gd name="connsiteY3" fmla="*/ 0 h 2047741"/>
                <a:gd name="connsiteX4" fmla="*/ 1564426 w 1564426"/>
                <a:gd name="connsiteY4" fmla="*/ 2047741 h 2047741"/>
                <a:gd name="connsiteX5" fmla="*/ 1340905 w 1564426"/>
                <a:gd name="connsiteY5" fmla="*/ 2047741 h 2047741"/>
                <a:gd name="connsiteX6" fmla="*/ 1174123 w 1564426"/>
                <a:gd name="connsiteY6" fmla="*/ 2047741 h 2047741"/>
                <a:gd name="connsiteX7" fmla="*/ 540806 w 1564426"/>
                <a:gd name="connsiteY7" fmla="*/ 2047741 h 2047741"/>
                <a:gd name="connsiteX8" fmla="*/ 540806 w 1564426"/>
                <a:gd name="connsiteY8" fmla="*/ 1555533 h 2047741"/>
                <a:gd name="connsiteX9" fmla="*/ 0 w 1564426"/>
                <a:gd name="connsiteY9" fmla="*/ 1538102 h 2047741"/>
                <a:gd name="connsiteX10" fmla="*/ 0 w 1564426"/>
                <a:gd name="connsiteY10" fmla="*/ 648661 h 2047741"/>
                <a:gd name="connsiteX11" fmla="*/ 700826 w 1564426"/>
                <a:gd name="connsiteY11" fmla="*/ 666409 h 2047741"/>
                <a:gd name="connsiteX12" fmla="*/ 700826 w 1564426"/>
                <a:gd name="connsiteY12" fmla="*/ 0 h 204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4426" h="2047741">
                  <a:moveTo>
                    <a:pt x="700826" y="0"/>
                  </a:moveTo>
                  <a:lnTo>
                    <a:pt x="1174124" y="0"/>
                  </a:lnTo>
                  <a:lnTo>
                    <a:pt x="1340906" y="0"/>
                  </a:lnTo>
                  <a:lnTo>
                    <a:pt x="1564426" y="0"/>
                  </a:lnTo>
                  <a:lnTo>
                    <a:pt x="1564426" y="2047741"/>
                  </a:lnTo>
                  <a:lnTo>
                    <a:pt x="1340905" y="2047741"/>
                  </a:lnTo>
                  <a:lnTo>
                    <a:pt x="1174123" y="2047741"/>
                  </a:lnTo>
                  <a:lnTo>
                    <a:pt x="540806" y="2047741"/>
                  </a:lnTo>
                  <a:lnTo>
                    <a:pt x="540806" y="1555533"/>
                  </a:lnTo>
                  <a:lnTo>
                    <a:pt x="0" y="1538102"/>
                  </a:lnTo>
                  <a:lnTo>
                    <a:pt x="0" y="648661"/>
                  </a:lnTo>
                  <a:lnTo>
                    <a:pt x="700826" y="666409"/>
                  </a:lnTo>
                  <a:lnTo>
                    <a:pt x="70082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514EBB7-54F3-4FAB-B641-3BA18342DC1D}"/>
                </a:ext>
              </a:extLst>
            </p:cNvPr>
            <p:cNvSpPr/>
            <p:nvPr/>
          </p:nvSpPr>
          <p:spPr>
            <a:xfrm>
              <a:off x="7035800" y="2496354"/>
              <a:ext cx="1745445" cy="2047741"/>
            </a:xfrm>
            <a:custGeom>
              <a:avLst/>
              <a:gdLst>
                <a:gd name="connsiteX0" fmla="*/ 0 w 1745445"/>
                <a:gd name="connsiteY0" fmla="*/ 0 h 2047741"/>
                <a:gd name="connsiteX1" fmla="*/ 1745445 w 1745445"/>
                <a:gd name="connsiteY1" fmla="*/ 0 h 2047741"/>
                <a:gd name="connsiteX2" fmla="*/ 1745445 w 1745445"/>
                <a:gd name="connsiteY2" fmla="*/ 2047741 h 2047741"/>
                <a:gd name="connsiteX3" fmla="*/ 0 w 1745445"/>
                <a:gd name="connsiteY3" fmla="*/ 2047741 h 2047741"/>
                <a:gd name="connsiteX4" fmla="*/ 0 w 1745445"/>
                <a:gd name="connsiteY4" fmla="*/ 0 h 204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445" h="2047741">
                  <a:moveTo>
                    <a:pt x="0" y="0"/>
                  </a:moveTo>
                  <a:lnTo>
                    <a:pt x="1745445" y="0"/>
                  </a:lnTo>
                  <a:lnTo>
                    <a:pt x="1745445" y="2047741"/>
                  </a:lnTo>
                  <a:lnTo>
                    <a:pt x="0" y="204774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1B4AC0-0A69-4054-AB96-4D4423E34729}"/>
                </a:ext>
              </a:extLst>
            </p:cNvPr>
            <p:cNvSpPr txBox="1"/>
            <p:nvPr/>
          </p:nvSpPr>
          <p:spPr>
            <a:xfrm>
              <a:off x="7222803" y="2608765"/>
              <a:ext cx="14560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6600" smtClean="0">
                  <a:solidFill>
                    <a:schemeClr val="bg1"/>
                  </a:solidFill>
                  <a:latin typeface="Bahnschrift SemiBold" panose="020B0502040204020203" pitchFamily="34" charset="0"/>
                  <a:cs typeface="B Titr" panose="00000700000000000000" pitchFamily="2" charset="-78"/>
                </a:rPr>
                <a:t>02</a:t>
              </a:r>
              <a:endParaRPr lang="en-US" sz="6600" dirty="0">
                <a:solidFill>
                  <a:schemeClr val="bg1"/>
                </a:solidFill>
                <a:latin typeface="Bahnschrift SemiBold" panose="020B0502040204020203" pitchFamily="34" charset="0"/>
                <a:cs typeface="B Titr" panose="00000700000000000000" pitchFamily="2" charset="-78"/>
              </a:endParaRPr>
            </a:p>
          </p:txBody>
        </p:sp>
        <p:pic>
          <p:nvPicPr>
            <p:cNvPr id="15" name="Graphic 14" descr="Bullseye">
              <a:extLst>
                <a:ext uri="{FF2B5EF4-FFF2-40B4-BE49-F238E27FC236}">
                  <a16:creationId xmlns:a16="http://schemas.microsoft.com/office/drawing/2014/main" id="{A68C9251-5D2F-4D83-BFEC-5BAE46532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56961" y="3118265"/>
              <a:ext cx="966834" cy="966836"/>
            </a:xfrm>
            <a:prstGeom prst="rect">
              <a:avLst/>
            </a:prstGeom>
            <a:effectLst/>
          </p:spPr>
        </p:pic>
      </p:grpSp>
      <p:grpSp>
        <p:nvGrpSpPr>
          <p:cNvPr id="20" name="Group 19"/>
          <p:cNvGrpSpPr/>
          <p:nvPr/>
        </p:nvGrpSpPr>
        <p:grpSpPr>
          <a:xfrm>
            <a:off x="3335626" y="3965619"/>
            <a:ext cx="3309871" cy="2047741"/>
            <a:chOff x="3335626" y="3965619"/>
            <a:chExt cx="3309871" cy="204774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6B96597-6F19-48E1-B93F-0AE790BE4246}"/>
                </a:ext>
              </a:extLst>
            </p:cNvPr>
            <p:cNvSpPr/>
            <p:nvPr/>
          </p:nvSpPr>
          <p:spPr>
            <a:xfrm>
              <a:off x="5208072" y="4025970"/>
              <a:ext cx="1437425" cy="1939972"/>
            </a:xfrm>
            <a:custGeom>
              <a:avLst/>
              <a:gdLst>
                <a:gd name="connsiteX0" fmla="*/ 0 w 1437425"/>
                <a:gd name="connsiteY0" fmla="*/ 0 h 1939972"/>
                <a:gd name="connsiteX1" fmla="*/ 263302 w 1437425"/>
                <a:gd name="connsiteY1" fmla="*/ 8486 h 1939972"/>
                <a:gd name="connsiteX2" fmla="*/ 804108 w 1437425"/>
                <a:gd name="connsiteY2" fmla="*/ 25917 h 1939972"/>
                <a:gd name="connsiteX3" fmla="*/ 804108 w 1437425"/>
                <a:gd name="connsiteY3" fmla="*/ 518125 h 1939972"/>
                <a:gd name="connsiteX4" fmla="*/ 1437425 w 1437425"/>
                <a:gd name="connsiteY4" fmla="*/ 518125 h 1939972"/>
                <a:gd name="connsiteX5" fmla="*/ 1437425 w 1437425"/>
                <a:gd name="connsiteY5" fmla="*/ 708197 h 1939972"/>
                <a:gd name="connsiteX6" fmla="*/ 1437425 w 1437425"/>
                <a:gd name="connsiteY6" fmla="*/ 1903570 h 1939972"/>
                <a:gd name="connsiteX7" fmla="*/ 0 w 1437425"/>
                <a:gd name="connsiteY7" fmla="*/ 1939972 h 1939972"/>
                <a:gd name="connsiteX8" fmla="*/ 0 w 1437425"/>
                <a:gd name="connsiteY8" fmla="*/ 0 h 193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7425" h="1939972">
                  <a:moveTo>
                    <a:pt x="0" y="0"/>
                  </a:moveTo>
                  <a:lnTo>
                    <a:pt x="263302" y="8486"/>
                  </a:lnTo>
                  <a:lnTo>
                    <a:pt x="804108" y="25917"/>
                  </a:lnTo>
                  <a:lnTo>
                    <a:pt x="804108" y="518125"/>
                  </a:lnTo>
                  <a:lnTo>
                    <a:pt x="1437425" y="518125"/>
                  </a:lnTo>
                  <a:lnTo>
                    <a:pt x="1437425" y="708197"/>
                  </a:lnTo>
                  <a:lnTo>
                    <a:pt x="1437425" y="1903570"/>
                  </a:lnTo>
                  <a:lnTo>
                    <a:pt x="0" y="193997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A6853E2-73DE-4F0E-B12D-2A59F2A4D799}"/>
                </a:ext>
              </a:extLst>
            </p:cNvPr>
            <p:cNvSpPr/>
            <p:nvPr/>
          </p:nvSpPr>
          <p:spPr>
            <a:xfrm>
              <a:off x="3335626" y="3965619"/>
              <a:ext cx="1872446" cy="2047741"/>
            </a:xfrm>
            <a:custGeom>
              <a:avLst/>
              <a:gdLst>
                <a:gd name="connsiteX0" fmla="*/ 0 w 1872446"/>
                <a:gd name="connsiteY0" fmla="*/ 0 h 2047741"/>
                <a:gd name="connsiteX1" fmla="*/ 1872446 w 1872446"/>
                <a:gd name="connsiteY1" fmla="*/ 60351 h 2047741"/>
                <a:gd name="connsiteX2" fmla="*/ 1872446 w 1872446"/>
                <a:gd name="connsiteY2" fmla="*/ 2000323 h 2047741"/>
                <a:gd name="connsiteX3" fmla="*/ 0 w 1872446"/>
                <a:gd name="connsiteY3" fmla="*/ 2047741 h 2047741"/>
                <a:gd name="connsiteX4" fmla="*/ 0 w 1872446"/>
                <a:gd name="connsiteY4" fmla="*/ 0 h 204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2446" h="2047741">
                  <a:moveTo>
                    <a:pt x="0" y="0"/>
                  </a:moveTo>
                  <a:lnTo>
                    <a:pt x="1872446" y="60351"/>
                  </a:lnTo>
                  <a:lnTo>
                    <a:pt x="1872446" y="2000323"/>
                  </a:lnTo>
                  <a:lnTo>
                    <a:pt x="0" y="204774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61A9"/>
                </a:gs>
                <a:gs pos="88000">
                  <a:srgbClr val="4C4190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40ED34-8EBB-4FE9-B626-5A37DD1C7DC6}"/>
                </a:ext>
              </a:extLst>
            </p:cNvPr>
            <p:cNvSpPr txBox="1"/>
            <p:nvPr/>
          </p:nvSpPr>
          <p:spPr>
            <a:xfrm>
              <a:off x="3543828" y="3990875"/>
              <a:ext cx="14560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6600" smtClean="0">
                  <a:solidFill>
                    <a:schemeClr val="bg1"/>
                  </a:solidFill>
                  <a:latin typeface="Bahnschrift SemiBold" panose="020B0502040204020203" pitchFamily="34" charset="0"/>
                  <a:cs typeface="B Titr" panose="00000700000000000000" pitchFamily="2" charset="-78"/>
                </a:rPr>
                <a:t>03</a:t>
              </a:r>
              <a:endParaRPr lang="en-US" sz="6600" dirty="0">
                <a:solidFill>
                  <a:schemeClr val="bg1"/>
                </a:solidFill>
                <a:latin typeface="Bahnschrift SemiBold" panose="020B0502040204020203" pitchFamily="34" charset="0"/>
                <a:cs typeface="B Titr" panose="00000700000000000000" pitchFamily="2" charset="-78"/>
              </a:endParaRPr>
            </a:p>
          </p:txBody>
        </p:sp>
        <p:pic>
          <p:nvPicPr>
            <p:cNvPr id="16" name="Graphic 15" descr="Upward trend">
              <a:extLst>
                <a:ext uri="{FF2B5EF4-FFF2-40B4-BE49-F238E27FC236}">
                  <a16:creationId xmlns:a16="http://schemas.microsoft.com/office/drawing/2014/main" id="{D7690635-BB01-4F3F-8C34-6A7E7D7DF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30671" y="4404912"/>
              <a:ext cx="1029836" cy="1029840"/>
            </a:xfrm>
            <a:prstGeom prst="rect">
              <a:avLst/>
            </a:prstGeom>
            <a:effectLst/>
          </p:spPr>
        </p:pic>
      </p:grpSp>
      <p:sp>
        <p:nvSpPr>
          <p:cNvPr id="21" name="TextBox 20"/>
          <p:cNvSpPr txBox="1"/>
          <p:nvPr/>
        </p:nvSpPr>
        <p:spPr>
          <a:xfrm>
            <a:off x="3376115" y="2060285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6562" y="4880157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0518" y="3507440"/>
            <a:ext cx="15733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mtClean="0">
                <a:cs typeface="B Titr" panose="00000700000000000000" pitchFamily="2" charset="-78"/>
              </a:rPr>
              <a:t>عنوان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</a:p>
          <a:p>
            <a:pPr algn="r" rtl="1"/>
            <a:r>
              <a:rPr lang="fa-IR" smtClean="0">
                <a:cs typeface="B Nazanin" panose="00000400000000000000" pitchFamily="2" charset="-78"/>
              </a:rPr>
              <a:t>متن شما متن شما</a:t>
            </a:r>
            <a:endParaRPr lang="fa-IR"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28600"/>
            <a:ext cx="12192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smtClean="0">
                <a:cs typeface="B Titr" panose="00000700000000000000" pitchFamily="2" charset="-78"/>
              </a:rPr>
              <a:t>ساخت اینفوگرافیک در پاورپوینت</a:t>
            </a:r>
            <a:endParaRPr lang="fa-IR" sz="320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Bahnschrift SemiBold</vt:lpstr>
      <vt:lpstr>Calibri</vt:lpstr>
      <vt:lpstr>Calibri Light</vt:lpstr>
      <vt:lpstr>Economica</vt:lpstr>
      <vt:lpstr>Office Theme</vt:lpstr>
      <vt:lpstr>PowerPoint Presentation</vt:lpstr>
    </vt:vector>
  </TitlesOfParts>
  <Company>kayalha.com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UserName; hossein kayalha</dc:creator>
  <cp:keywords>www.kayalha.com</cp:keywords>
  <dc:description>www.kayalha.com</dc:description>
  <cp:lastModifiedBy>Hossein Keyalha</cp:lastModifiedBy>
  <cp:revision>2</cp:revision>
  <dcterms:created xsi:type="dcterms:W3CDTF">2018-01-31T07:11:03Z</dcterms:created>
  <dcterms:modified xsi:type="dcterms:W3CDTF">2019-10-12T07:24:05Z</dcterms:modified>
</cp:coreProperties>
</file>