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B108"/>
    <a:srgbClr val="C04D60"/>
    <a:srgbClr val="9AACAC"/>
    <a:srgbClr val="2C859A"/>
    <a:srgbClr val="F4602F"/>
    <a:srgbClr val="0AB3C3"/>
    <a:srgbClr val="450090"/>
    <a:srgbClr val="8313A5"/>
    <a:srgbClr val="E3008E"/>
    <a:srgbClr val="D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5DFC2-41A0-4B64-A87B-00C5AB2157F5}" type="datetimeFigureOut">
              <a:rPr lang="en-IN" smtClean="0"/>
              <a:t>12-10-2019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6C2FD-73B8-4863-B2E2-16113EE29E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499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98ED6-A5CE-4189-8EE9-75B33B087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3F0F45-D0BD-479E-9FE7-F85F3341C9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50D9E-D68C-418E-8F81-E2E525F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B9A8-D7F6-48FA-AA5D-93D99ACEA555}" type="datetime1">
              <a:rPr lang="en-IN" smtClean="0"/>
              <a:t>12-10-2019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4FFE3-668B-4D58-954E-266D54493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7D15752E-46FD-4782-BFF1-72CA35D6E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217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6930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C0E81-36CD-483E-B3B2-F64F30377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EB124-BD08-46AE-873B-3CDFFE8107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37E46-0A04-4EC4-A98A-2E7E283DE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039E-9AF3-44EE-A6C8-2C82C2B4EDA0}" type="datetime1">
              <a:rPr lang="en-IN" smtClean="0"/>
              <a:t>12-10-2019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4D8FB-9FB0-443B-8083-D6FA1629D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AEF91E1-6385-4751-9F51-2FE447338F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3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25C763-C31F-4491-B74F-05E18D6EE6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E2DC39-F8E4-4B40-8BF6-2B65BE100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C2880-DA89-450D-917E-7BEE1C44A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C548-3332-4F86-AA80-C340688F18AF}" type="datetime1">
              <a:rPr lang="en-IN" smtClean="0"/>
              <a:t>12-10-2019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AD4B4-58CE-4A7F-8F48-B6988F602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AEF91E1-6385-4751-9F51-2FE447338F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54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D559D-D578-44BD-8793-CA58B4202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BDBD6-9D0B-49A3-8610-0CF39A406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A3554-5409-4DA0-A7C0-DD78BC34C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FA26-916F-4040-99EE-AC87D0F6ACEA}" type="datetime1">
              <a:rPr lang="en-IN" smtClean="0"/>
              <a:t>12-10-2019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07A40-239A-4D12-9ED1-6738F55AB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AEF91E1-6385-4751-9F51-2FE447338F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7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0F838-ED20-4521-834B-036D3A6E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6E7D44-2505-47E8-B023-AF04EF5A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6BEA9-8660-4FCE-9E24-5AEF310E6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FB89-3DFF-4726-B4EC-06DF2849D21E}" type="datetime1">
              <a:rPr lang="en-IN" smtClean="0"/>
              <a:t>12-10-2019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403C5-9282-400E-A466-07DCCF5DD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AEF91E1-6385-4751-9F51-2FE447338F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6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0A954-80F1-4939-88FD-E70BFB917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53046-D045-4F2E-A167-F92329891E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ED7755-1BEA-455E-A20F-F2DE09DC6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9E12A0-9FE2-48EE-B266-D87E77C03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5C81-D983-402C-9852-0522EF65CE32}" type="datetime1">
              <a:rPr lang="en-IN" smtClean="0"/>
              <a:t>12-10-2019</a:t>
            </a:fld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F5845E-9140-476A-A4D1-5718EE208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AEF91E1-6385-4751-9F51-2FE447338F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4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88E47-A85B-4EAA-B7B8-D828B1804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DA3A6-0A23-4FC5-A3EB-01771D3BE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264197-F04D-4446-8ED5-731F53296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D08BA2-02C3-4355-9BFC-FC992BC98A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73CEF-BD82-4450-AA05-4F0B2D0E4D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00AA21-5C08-46F0-B6D4-B15182A3C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FB32-8D78-4FF7-8E7B-336B7AFD0A42}" type="datetime1">
              <a:rPr lang="en-IN" smtClean="0"/>
              <a:t>12-10-2019</a:t>
            </a:fld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EA89C9-B973-4A47-B771-4F0DE0BCA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AEF91E1-6385-4751-9F51-2FE447338F4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6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FA570-BC68-4458-BCC7-A05B289D9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AA70F0-EBB5-4B98-9E4A-A80FC3E80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B1AA-189B-4B5D-9609-994B6A61D7B0}" type="datetime1">
              <a:rPr lang="en-IN" smtClean="0"/>
              <a:t>12-10-2019</a:t>
            </a:fld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AB1C2B-415D-4B79-9503-AAC970E10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AEF91E1-6385-4751-9F51-2FE447338F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3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0452F0-F408-4EED-B93C-B896FD6FE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88C0-30EF-4869-A317-F764287A134A}" type="datetime1">
              <a:rPr lang="en-IN" smtClean="0"/>
              <a:t>12-10-2019</a:t>
            </a:fld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F87039-F534-43C0-A2DF-4A7E7B0B8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AEF91E1-6385-4751-9F51-2FE447338F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07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B3E8E-B0AA-4D9C-B0A4-4876A5165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B9F83-C33A-461E-807F-5DEEC6729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543311-612D-4F79-B8C8-F95A82A9E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DC3249-42BF-4350-ADE8-15CA7F276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7F13-959D-440D-B225-685EFA655C10}" type="datetime1">
              <a:rPr lang="en-IN" smtClean="0"/>
              <a:t>12-10-2019</a:t>
            </a:fld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BFBCAD-BC63-4EAF-8940-2BE9378F3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AEF91E1-6385-4751-9F51-2FE447338F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A7B5F-5279-4B00-AD72-FC6C0C009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AA0E2F-DAC9-41B1-8DA7-CE2C114BD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036919-DB0E-4A99-9DA2-F1F26C62A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4DD0F9-C789-4486-B662-EB189A24E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E070-1DB9-48C3-A639-4287C4BCD695}" type="datetime1">
              <a:rPr lang="en-IN" smtClean="0"/>
              <a:t>12-10-2019</a:t>
            </a:fld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B09DB-2070-437C-ACDA-ED1EEB28B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AEF91E1-6385-4751-9F51-2FE447338F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901A8A-F959-4549-B11A-171C31005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8CD7C0-37B6-4189-9ACD-C6C863109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A5450-7EE8-4056-9D76-1F1DD91156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0B695-DB94-4B65-A974-B656D03A7C7A}" type="datetime1">
              <a:rPr lang="en-IN" smtClean="0"/>
              <a:t>12-10-2019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75964-07BC-4781-8BF0-46B6C274DA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7D15752E-46FD-4782-BFF1-72CA35D6E6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1392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6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0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microsoft.com/office/2007/relationships/hdphoto" Target="../media/hdphoto1.wdp"/><Relationship Id="rId5" Type="http://schemas.openxmlformats.org/officeDocument/2006/relationships/image" Target="../media/image4.sv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8.sv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87F07C4C-BCD9-4D55-A726-72CECF39B59E}"/>
              </a:ext>
            </a:extLst>
          </p:cNvPr>
          <p:cNvSpPr/>
          <p:nvPr/>
        </p:nvSpPr>
        <p:spPr>
          <a:xfrm>
            <a:off x="0" y="4493976"/>
            <a:ext cx="12685985" cy="968651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72FB919-1522-441D-B249-A5EF3CE9BC4F}"/>
              </a:ext>
            </a:extLst>
          </p:cNvPr>
          <p:cNvSpPr/>
          <p:nvPr/>
        </p:nvSpPr>
        <p:spPr>
          <a:xfrm>
            <a:off x="6096000" y="3972339"/>
            <a:ext cx="4717774" cy="1086678"/>
          </a:xfrm>
          <a:prstGeom prst="rect">
            <a:avLst/>
          </a:prstGeom>
          <a:gradFill flip="none" rotWithShape="1">
            <a:gsLst>
              <a:gs pos="100000">
                <a:srgbClr val="4AA3B6"/>
              </a:gs>
              <a:gs pos="15000">
                <a:srgbClr val="2B8499"/>
              </a:gs>
              <a:gs pos="5000">
                <a:srgbClr val="3AABC6"/>
              </a:gs>
              <a:gs pos="0">
                <a:srgbClr val="23768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F2F2AF7C-6EC6-4F3C-A501-86CB009393C7}"/>
              </a:ext>
            </a:extLst>
          </p:cNvPr>
          <p:cNvSpPr/>
          <p:nvPr/>
        </p:nvSpPr>
        <p:spPr>
          <a:xfrm flipH="1" flipV="1">
            <a:off x="5346424" y="3785980"/>
            <a:ext cx="5467350" cy="601318"/>
          </a:xfrm>
          <a:prstGeom prst="rtTriangle">
            <a:avLst/>
          </a:prstGeom>
          <a:gradFill flip="none" rotWithShape="1">
            <a:gsLst>
              <a:gs pos="62000">
                <a:schemeClr val="tx1">
                  <a:lumMod val="85000"/>
                  <a:lumOff val="15000"/>
                </a:schemeClr>
              </a:gs>
              <a:gs pos="100000">
                <a:srgbClr val="48A1B4">
                  <a:alpha val="6000"/>
                </a:srgbClr>
              </a:gs>
            </a:gsLst>
            <a:lin ang="10800000" scaled="1"/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A62422-3C8D-4D96-A319-5940DDED6B8A}"/>
              </a:ext>
            </a:extLst>
          </p:cNvPr>
          <p:cNvSpPr/>
          <p:nvPr/>
        </p:nvSpPr>
        <p:spPr>
          <a:xfrm>
            <a:off x="6096000" y="2885661"/>
            <a:ext cx="4717774" cy="1086678"/>
          </a:xfrm>
          <a:prstGeom prst="rect">
            <a:avLst/>
          </a:prstGeom>
          <a:gradFill flip="none" rotWithShape="1">
            <a:gsLst>
              <a:gs pos="100000">
                <a:srgbClr val="FD8A59"/>
              </a:gs>
              <a:gs pos="12000">
                <a:srgbClr val="F35C2B"/>
              </a:gs>
              <a:gs pos="6000">
                <a:srgbClr val="FC7146"/>
              </a:gs>
              <a:gs pos="0">
                <a:srgbClr val="E74F2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5A30E132-6D52-4350-B404-00948B971C2D}"/>
              </a:ext>
            </a:extLst>
          </p:cNvPr>
          <p:cNvSpPr/>
          <p:nvPr/>
        </p:nvSpPr>
        <p:spPr>
          <a:xfrm flipH="1" flipV="1">
            <a:off x="5184498" y="2680252"/>
            <a:ext cx="5807352" cy="601318"/>
          </a:xfrm>
          <a:prstGeom prst="rtTriangle">
            <a:avLst/>
          </a:prstGeom>
          <a:gradFill flip="none" rotWithShape="1">
            <a:gsLst>
              <a:gs pos="60000">
                <a:schemeClr val="tx1">
                  <a:lumMod val="85000"/>
                  <a:lumOff val="15000"/>
                </a:schemeClr>
              </a:gs>
              <a:gs pos="91000">
                <a:srgbClr val="FC8857">
                  <a:alpha val="31000"/>
                </a:srgbClr>
              </a:gs>
            </a:gsLst>
            <a:lin ang="10800000" scaled="1"/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CC5B3F-3B49-4A65-826E-503C41928BE0}"/>
              </a:ext>
            </a:extLst>
          </p:cNvPr>
          <p:cNvSpPr/>
          <p:nvPr/>
        </p:nvSpPr>
        <p:spPr>
          <a:xfrm>
            <a:off x="6096000" y="1798983"/>
            <a:ext cx="4717774" cy="1086678"/>
          </a:xfrm>
          <a:prstGeom prst="rect">
            <a:avLst/>
          </a:prstGeom>
          <a:gradFill flip="none" rotWithShape="1">
            <a:gsLst>
              <a:gs pos="100000">
                <a:srgbClr val="8FCA8B"/>
              </a:gs>
              <a:gs pos="15000">
                <a:srgbClr val="619D5D"/>
              </a:gs>
              <a:gs pos="5000">
                <a:srgbClr val="7DB27A"/>
              </a:gs>
              <a:gs pos="0">
                <a:srgbClr val="538F4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46C56E6-86B1-47D4-8027-63FC7B315426}"/>
              </a:ext>
            </a:extLst>
          </p:cNvPr>
          <p:cNvSpPr/>
          <p:nvPr/>
        </p:nvSpPr>
        <p:spPr>
          <a:xfrm>
            <a:off x="9934161" y="1857996"/>
            <a:ext cx="968651" cy="96865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A35CE7D-5F23-459F-976B-1A1B72B0D317}"/>
              </a:ext>
            </a:extLst>
          </p:cNvPr>
          <p:cNvSpPr/>
          <p:nvPr/>
        </p:nvSpPr>
        <p:spPr>
          <a:xfrm>
            <a:off x="9934161" y="2934320"/>
            <a:ext cx="968651" cy="96865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DCD092D-D0BC-4247-803C-9BFB80858D97}"/>
              </a:ext>
            </a:extLst>
          </p:cNvPr>
          <p:cNvSpPr/>
          <p:nvPr/>
        </p:nvSpPr>
        <p:spPr>
          <a:xfrm>
            <a:off x="9934161" y="4010644"/>
            <a:ext cx="968651" cy="96865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8103E4-3511-49D3-88AB-DBC0FF61422B}"/>
              </a:ext>
            </a:extLst>
          </p:cNvPr>
          <p:cNvSpPr/>
          <p:nvPr/>
        </p:nvSpPr>
        <p:spPr>
          <a:xfrm flipH="1">
            <a:off x="1378226" y="3972339"/>
            <a:ext cx="4717774" cy="1086678"/>
          </a:xfrm>
          <a:prstGeom prst="rect">
            <a:avLst/>
          </a:prstGeom>
          <a:gradFill flip="none" rotWithShape="1">
            <a:gsLst>
              <a:gs pos="100000">
                <a:srgbClr val="BACCCC"/>
              </a:gs>
              <a:gs pos="16000">
                <a:srgbClr val="99ABAB"/>
              </a:gs>
              <a:gs pos="5000">
                <a:srgbClr val="ACBCBC"/>
              </a:gs>
              <a:gs pos="0">
                <a:srgbClr val="81939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AA8605C6-ED09-4D51-97AE-270D4E3836E4}"/>
              </a:ext>
            </a:extLst>
          </p:cNvPr>
          <p:cNvSpPr/>
          <p:nvPr/>
        </p:nvSpPr>
        <p:spPr>
          <a:xfrm flipV="1">
            <a:off x="1378226" y="3766930"/>
            <a:ext cx="5467350" cy="601318"/>
          </a:xfrm>
          <a:prstGeom prst="rtTriangle">
            <a:avLst/>
          </a:prstGeom>
          <a:gradFill flip="none" rotWithShape="1">
            <a:gsLst>
              <a:gs pos="65000">
                <a:schemeClr val="tx1">
                  <a:lumMod val="85000"/>
                  <a:lumOff val="15000"/>
                </a:schemeClr>
              </a:gs>
              <a:gs pos="100000">
                <a:srgbClr val="48A1B4">
                  <a:alpha val="6000"/>
                </a:srgbClr>
              </a:gs>
            </a:gsLst>
            <a:lin ang="10800000" scaled="1"/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4B45C62-E21A-48D1-8779-9FADD97CC222}"/>
              </a:ext>
            </a:extLst>
          </p:cNvPr>
          <p:cNvSpPr/>
          <p:nvPr/>
        </p:nvSpPr>
        <p:spPr>
          <a:xfrm flipH="1">
            <a:off x="1378226" y="2885661"/>
            <a:ext cx="4717774" cy="1086678"/>
          </a:xfrm>
          <a:prstGeom prst="rect">
            <a:avLst/>
          </a:prstGeom>
          <a:gradFill flip="none" rotWithShape="1">
            <a:gsLst>
              <a:gs pos="100000">
                <a:srgbClr val="C06071"/>
              </a:gs>
              <a:gs pos="16000">
                <a:srgbClr val="C04C5F"/>
              </a:gs>
              <a:gs pos="5000">
                <a:srgbClr val="C86071"/>
              </a:gs>
              <a:gs pos="0">
                <a:srgbClr val="9C293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CC20D831-C86A-421F-848D-B36308DCC8F0}"/>
              </a:ext>
            </a:extLst>
          </p:cNvPr>
          <p:cNvSpPr/>
          <p:nvPr/>
        </p:nvSpPr>
        <p:spPr>
          <a:xfrm flipV="1">
            <a:off x="1200150" y="2680252"/>
            <a:ext cx="5807352" cy="601318"/>
          </a:xfrm>
          <a:prstGeom prst="rtTriangle">
            <a:avLst/>
          </a:prstGeom>
          <a:gradFill flip="none" rotWithShape="1">
            <a:gsLst>
              <a:gs pos="62000">
                <a:schemeClr val="tx1">
                  <a:lumMod val="85000"/>
                  <a:lumOff val="15000"/>
                </a:schemeClr>
              </a:gs>
              <a:gs pos="91000">
                <a:srgbClr val="FC8857">
                  <a:alpha val="31000"/>
                </a:srgbClr>
              </a:gs>
            </a:gsLst>
            <a:lin ang="10800000" scaled="1"/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E1A61B-99EB-4F8C-9BA8-FAB460AF6EAD}"/>
              </a:ext>
            </a:extLst>
          </p:cNvPr>
          <p:cNvSpPr/>
          <p:nvPr/>
        </p:nvSpPr>
        <p:spPr>
          <a:xfrm flipH="1">
            <a:off x="1378226" y="1798983"/>
            <a:ext cx="4717774" cy="1086678"/>
          </a:xfrm>
          <a:prstGeom prst="rect">
            <a:avLst/>
          </a:prstGeom>
          <a:gradFill flip="none" rotWithShape="1">
            <a:gsLst>
              <a:gs pos="100000">
                <a:srgbClr val="FFF241"/>
              </a:gs>
              <a:gs pos="15000">
                <a:srgbClr val="E2AD04"/>
              </a:gs>
              <a:gs pos="5000">
                <a:srgbClr val="F7C71C"/>
              </a:gs>
              <a:gs pos="0">
                <a:srgbClr val="D79D0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33DE64A-2C9C-4689-A0F3-163479084EE3}"/>
              </a:ext>
            </a:extLst>
          </p:cNvPr>
          <p:cNvSpPr/>
          <p:nvPr/>
        </p:nvSpPr>
        <p:spPr>
          <a:xfrm flipH="1">
            <a:off x="1289188" y="1857996"/>
            <a:ext cx="968651" cy="96865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E1A5D4D-5ACB-4B3C-83BD-CD6BEE6AFA13}"/>
              </a:ext>
            </a:extLst>
          </p:cNvPr>
          <p:cNvSpPr/>
          <p:nvPr/>
        </p:nvSpPr>
        <p:spPr>
          <a:xfrm flipH="1">
            <a:off x="1289188" y="2934320"/>
            <a:ext cx="968651" cy="96865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D3F6DBF-7BBD-4AB7-B77C-0AAB0E80F861}"/>
              </a:ext>
            </a:extLst>
          </p:cNvPr>
          <p:cNvSpPr/>
          <p:nvPr/>
        </p:nvSpPr>
        <p:spPr>
          <a:xfrm flipH="1">
            <a:off x="1289188" y="4010644"/>
            <a:ext cx="968651" cy="96865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Graphic 18" descr="Stopwatch">
            <a:extLst>
              <a:ext uri="{FF2B5EF4-FFF2-40B4-BE49-F238E27FC236}">
                <a16:creationId xmlns:a16="http://schemas.microsoft.com/office/drawing/2014/main" id="{01057849-65D4-49D2-B64E-C248CD503E4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43623" y="1953484"/>
            <a:ext cx="824498" cy="824504"/>
          </a:xfrm>
          <a:prstGeom prst="rect">
            <a:avLst/>
          </a:prstGeom>
        </p:spPr>
      </p:pic>
      <p:pic>
        <p:nvPicPr>
          <p:cNvPr id="20" name="Graphic 19" descr="Bar graph with upward trend">
            <a:extLst>
              <a:ext uri="{FF2B5EF4-FFF2-40B4-BE49-F238E27FC236}">
                <a16:creationId xmlns:a16="http://schemas.microsoft.com/office/drawing/2014/main" id="{08688E31-A0C2-4106-AF7F-87475884156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72363" y="1883145"/>
            <a:ext cx="861798" cy="861804"/>
          </a:xfrm>
          <a:prstGeom prst="rect">
            <a:avLst/>
          </a:prstGeom>
        </p:spPr>
      </p:pic>
      <p:pic>
        <p:nvPicPr>
          <p:cNvPr id="21" name="Graphic 20" descr="Lightbulb">
            <a:extLst>
              <a:ext uri="{FF2B5EF4-FFF2-40B4-BE49-F238E27FC236}">
                <a16:creationId xmlns:a16="http://schemas.microsoft.com/office/drawing/2014/main" id="{8EC919ED-25CA-4F1D-849B-5D090EAF74F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217007" y="4152529"/>
            <a:ext cx="680752" cy="680756"/>
          </a:xfrm>
          <a:prstGeom prst="rect">
            <a:avLst/>
          </a:prstGeom>
        </p:spPr>
      </p:pic>
      <p:pic>
        <p:nvPicPr>
          <p:cNvPr id="22" name="Graphic 21" descr="Magnifying glass">
            <a:extLst>
              <a:ext uri="{FF2B5EF4-FFF2-40B4-BE49-F238E27FC236}">
                <a16:creationId xmlns:a16="http://schemas.microsoft.com/office/drawing/2014/main" id="{88CE56BD-EAAD-4793-A2EE-EBFF333A7266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194545" y="4174090"/>
            <a:ext cx="675800" cy="675804"/>
          </a:xfrm>
          <a:prstGeom prst="rect">
            <a:avLst/>
          </a:prstGeom>
        </p:spPr>
      </p:pic>
      <p:pic>
        <p:nvPicPr>
          <p:cNvPr id="23" name="Graphic 22" descr="Single gear">
            <a:extLst>
              <a:ext uri="{FF2B5EF4-FFF2-40B4-BE49-F238E27FC236}">
                <a16:creationId xmlns:a16="http://schemas.microsoft.com/office/drawing/2014/main" id="{2B1CA509-C23E-4D1A-999C-77D2A58D565F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307323" y="3073035"/>
            <a:ext cx="717274" cy="717278"/>
          </a:xfrm>
          <a:prstGeom prst="rect">
            <a:avLst/>
          </a:prstGeom>
        </p:spPr>
      </p:pic>
      <p:pic>
        <p:nvPicPr>
          <p:cNvPr id="24" name="Graphic 23" descr="Computer">
            <a:extLst>
              <a:ext uri="{FF2B5EF4-FFF2-40B4-BE49-F238E27FC236}">
                <a16:creationId xmlns:a16="http://schemas.microsoft.com/office/drawing/2014/main" id="{5EDC4BD6-F5D8-4E74-AA79-83439FBC68F7}"/>
              </a:ext>
            </a:extLst>
          </p:cNvPr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051393" y="3051310"/>
            <a:ext cx="734666" cy="73467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DF056739-B44A-4263-8B7E-532FCAA14F92}"/>
              </a:ext>
            </a:extLst>
          </p:cNvPr>
          <p:cNvSpPr txBox="1"/>
          <p:nvPr/>
        </p:nvSpPr>
        <p:spPr>
          <a:xfrm>
            <a:off x="9934161" y="1999973"/>
            <a:ext cx="9434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b="1" smtClean="0">
                <a:solidFill>
                  <a:srgbClr val="5B9657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B Titr" panose="00000700000000000000" pitchFamily="2" charset="-78"/>
              </a:rPr>
              <a:t>01</a:t>
            </a:r>
            <a:endParaRPr lang="en-US" sz="4000" b="1" dirty="0">
              <a:solidFill>
                <a:srgbClr val="5B9657"/>
              </a:solidFill>
              <a:latin typeface="Adobe Gothic Std B" panose="020B0800000000000000" pitchFamily="34" charset="-128"/>
              <a:ea typeface="Adobe Gothic Std B" panose="020B0800000000000000" pitchFamily="34" charset="-128"/>
              <a:cs typeface="B Titr" panose="00000700000000000000" pitchFamily="2" charset="-78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F056739-B44A-4263-8B7E-532FCAA14F92}"/>
              </a:ext>
            </a:extLst>
          </p:cNvPr>
          <p:cNvSpPr txBox="1"/>
          <p:nvPr/>
        </p:nvSpPr>
        <p:spPr>
          <a:xfrm>
            <a:off x="1263966" y="1983754"/>
            <a:ext cx="9434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b="1" smtClean="0">
                <a:solidFill>
                  <a:srgbClr val="E4B108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B Titr" panose="00000700000000000000" pitchFamily="2" charset="-78"/>
              </a:rPr>
              <a:t>02</a:t>
            </a:r>
            <a:endParaRPr lang="en-US" sz="4000" b="1" dirty="0">
              <a:solidFill>
                <a:srgbClr val="E4B108"/>
              </a:solidFill>
              <a:latin typeface="Adobe Gothic Std B" panose="020B0800000000000000" pitchFamily="34" charset="-128"/>
              <a:ea typeface="Adobe Gothic Std B" panose="020B0800000000000000" pitchFamily="34" charset="-128"/>
              <a:cs typeface="B Titr" panose="00000700000000000000" pitchFamily="2" charset="-78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F056739-B44A-4263-8B7E-532FCAA14F92}"/>
              </a:ext>
            </a:extLst>
          </p:cNvPr>
          <p:cNvSpPr txBox="1"/>
          <p:nvPr/>
        </p:nvSpPr>
        <p:spPr>
          <a:xfrm>
            <a:off x="9946771" y="3141645"/>
            <a:ext cx="9434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b="1" smtClean="0">
                <a:solidFill>
                  <a:srgbClr val="F4602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B Titr" panose="00000700000000000000" pitchFamily="2" charset="-78"/>
              </a:rPr>
              <a:t>03</a:t>
            </a:r>
            <a:endParaRPr lang="en-US" sz="4000" b="1" dirty="0">
              <a:solidFill>
                <a:srgbClr val="F4602F"/>
              </a:solidFill>
              <a:latin typeface="Adobe Gothic Std B" panose="020B0800000000000000" pitchFamily="34" charset="-128"/>
              <a:ea typeface="Adobe Gothic Std B" panose="020B0800000000000000" pitchFamily="34" charset="-128"/>
              <a:cs typeface="B Titr" panose="00000700000000000000" pitchFamily="2" charset="-78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F056739-B44A-4263-8B7E-532FCAA14F92}"/>
              </a:ext>
            </a:extLst>
          </p:cNvPr>
          <p:cNvSpPr txBox="1"/>
          <p:nvPr/>
        </p:nvSpPr>
        <p:spPr>
          <a:xfrm>
            <a:off x="9946771" y="4122806"/>
            <a:ext cx="9434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b="1" smtClean="0">
                <a:solidFill>
                  <a:srgbClr val="2C859A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B Titr" panose="00000700000000000000" pitchFamily="2" charset="-78"/>
              </a:rPr>
              <a:t>05</a:t>
            </a:r>
            <a:endParaRPr lang="en-US" sz="4000" b="1" dirty="0">
              <a:solidFill>
                <a:srgbClr val="2C859A"/>
              </a:solidFill>
              <a:latin typeface="Adobe Gothic Std B" panose="020B0800000000000000" pitchFamily="34" charset="-128"/>
              <a:ea typeface="Adobe Gothic Std B" panose="020B0800000000000000" pitchFamily="34" charset="-128"/>
              <a:cs typeface="B Titr" panose="00000700000000000000" pitchFamily="2" charset="-78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F056739-B44A-4263-8B7E-532FCAA14F92}"/>
              </a:ext>
            </a:extLst>
          </p:cNvPr>
          <p:cNvSpPr txBox="1"/>
          <p:nvPr/>
        </p:nvSpPr>
        <p:spPr>
          <a:xfrm>
            <a:off x="1276576" y="4122806"/>
            <a:ext cx="9434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000" b="1" smtClean="0">
                <a:solidFill>
                  <a:srgbClr val="9AACA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B Titr" panose="00000700000000000000" pitchFamily="2" charset="-78"/>
              </a:rPr>
              <a:t>06</a:t>
            </a:r>
            <a:endParaRPr lang="en-US" sz="4000" b="1" dirty="0">
              <a:solidFill>
                <a:srgbClr val="9AACAC"/>
              </a:solidFill>
              <a:latin typeface="Adobe Gothic Std B" panose="020B0800000000000000" pitchFamily="34" charset="-128"/>
              <a:ea typeface="Adobe Gothic Std B" panose="020B0800000000000000" pitchFamily="34" charset="-128"/>
              <a:cs typeface="B Titr" panose="00000700000000000000" pitchFamily="2" charset="-78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F056739-B44A-4263-8B7E-532FCAA14F92}"/>
              </a:ext>
            </a:extLst>
          </p:cNvPr>
          <p:cNvSpPr txBox="1"/>
          <p:nvPr/>
        </p:nvSpPr>
        <p:spPr>
          <a:xfrm>
            <a:off x="1276576" y="3060078"/>
            <a:ext cx="9434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000" b="1" smtClean="0">
                <a:solidFill>
                  <a:srgbClr val="C04D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B Titr" panose="00000700000000000000" pitchFamily="2" charset="-78"/>
              </a:rPr>
              <a:t>04</a:t>
            </a:r>
            <a:endParaRPr lang="en-US" sz="4000" b="1" dirty="0">
              <a:solidFill>
                <a:srgbClr val="C04D60"/>
              </a:solidFill>
              <a:latin typeface="Adobe Gothic Std B" panose="020B0800000000000000" pitchFamily="34" charset="-128"/>
              <a:ea typeface="Adobe Gothic Std B" panose="020B0800000000000000" pitchFamily="34" charset="-128"/>
              <a:cs typeface="B Titr" panose="00000700000000000000" pitchFamily="2" charset="-7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228600"/>
            <a:ext cx="12192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3200" smtClean="0">
                <a:cs typeface="B Titr" panose="00000700000000000000" pitchFamily="2" charset="-78"/>
              </a:rPr>
              <a:t>ساخت اینفوگرافیک در پاورپوینت</a:t>
            </a:r>
            <a:endParaRPr lang="fa-IR" sz="3200">
              <a:cs typeface="B Titr" panose="00000700000000000000" pitchFamily="2" charset="-7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258647" y="1952806"/>
            <a:ext cx="157330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mtClean="0">
                <a:cs typeface="B Titr" panose="00000700000000000000" pitchFamily="2" charset="-78"/>
              </a:rPr>
              <a:t>عنوان</a:t>
            </a:r>
          </a:p>
          <a:p>
            <a:pPr algn="r" rtl="1"/>
            <a:r>
              <a:rPr lang="fa-IR" smtClean="0">
                <a:cs typeface="B Nazanin" panose="00000400000000000000" pitchFamily="2" charset="-78"/>
              </a:rPr>
              <a:t>متن شما متن شما</a:t>
            </a:r>
          </a:p>
          <a:p>
            <a:pPr algn="r" rtl="1"/>
            <a:r>
              <a:rPr lang="fa-IR" smtClean="0">
                <a:cs typeface="B Nazanin" panose="00000400000000000000" pitchFamily="2" charset="-78"/>
              </a:rPr>
              <a:t>متن شما متن شما</a:t>
            </a:r>
            <a:endParaRPr lang="fa-IR">
              <a:cs typeface="B Nazanin" panose="00000400000000000000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259961" y="2952356"/>
            <a:ext cx="157330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mtClean="0">
                <a:cs typeface="B Titr" panose="00000700000000000000" pitchFamily="2" charset="-78"/>
              </a:rPr>
              <a:t>عنوان</a:t>
            </a:r>
          </a:p>
          <a:p>
            <a:pPr algn="r" rtl="1"/>
            <a:r>
              <a:rPr lang="fa-IR" smtClean="0">
                <a:cs typeface="B Nazanin" panose="00000400000000000000" pitchFamily="2" charset="-78"/>
              </a:rPr>
              <a:t>متن شما متن شما</a:t>
            </a:r>
          </a:p>
          <a:p>
            <a:pPr algn="r" rtl="1"/>
            <a:r>
              <a:rPr lang="fa-IR" smtClean="0">
                <a:cs typeface="B Nazanin" panose="00000400000000000000" pitchFamily="2" charset="-78"/>
              </a:rPr>
              <a:t>متن شما متن شما</a:t>
            </a:r>
            <a:endParaRPr lang="fa-IR">
              <a:cs typeface="B Nazanin" panose="00000400000000000000" pitchFamily="2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144635" y="4018012"/>
            <a:ext cx="157330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mtClean="0">
                <a:cs typeface="B Titr" panose="00000700000000000000" pitchFamily="2" charset="-78"/>
              </a:rPr>
              <a:t>عنوان</a:t>
            </a:r>
          </a:p>
          <a:p>
            <a:pPr algn="r" rtl="1"/>
            <a:r>
              <a:rPr lang="fa-IR" smtClean="0">
                <a:cs typeface="B Nazanin" panose="00000400000000000000" pitchFamily="2" charset="-78"/>
              </a:rPr>
              <a:t>متن شما متن شما</a:t>
            </a:r>
          </a:p>
          <a:p>
            <a:pPr algn="r" rtl="1"/>
            <a:r>
              <a:rPr lang="fa-IR" smtClean="0">
                <a:cs typeface="B Nazanin" panose="00000400000000000000" pitchFamily="2" charset="-78"/>
              </a:rPr>
              <a:t>متن شما متن شما</a:t>
            </a:r>
            <a:endParaRPr lang="fa-IR">
              <a:cs typeface="B Nazanin" panose="00000400000000000000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144635" y="2889273"/>
            <a:ext cx="157330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mtClean="0">
                <a:cs typeface="B Titr" panose="00000700000000000000" pitchFamily="2" charset="-78"/>
              </a:rPr>
              <a:t>عنوان</a:t>
            </a:r>
          </a:p>
          <a:p>
            <a:pPr algn="r" rtl="1"/>
            <a:r>
              <a:rPr lang="fa-IR" smtClean="0">
                <a:cs typeface="B Nazanin" panose="00000400000000000000" pitchFamily="2" charset="-78"/>
              </a:rPr>
              <a:t>متن شما متن شما</a:t>
            </a:r>
          </a:p>
          <a:p>
            <a:pPr algn="r" rtl="1"/>
            <a:r>
              <a:rPr lang="fa-IR" smtClean="0">
                <a:cs typeface="B Nazanin" panose="00000400000000000000" pitchFamily="2" charset="-78"/>
              </a:rPr>
              <a:t>متن شما متن شما</a:t>
            </a:r>
            <a:endParaRPr lang="fa-IR">
              <a:cs typeface="B Nazanin" panose="00000400000000000000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146865" y="1876032"/>
            <a:ext cx="157330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mtClean="0">
                <a:cs typeface="B Titr" panose="00000700000000000000" pitchFamily="2" charset="-78"/>
              </a:rPr>
              <a:t>عنوان</a:t>
            </a:r>
          </a:p>
          <a:p>
            <a:pPr algn="r" rtl="1"/>
            <a:r>
              <a:rPr lang="fa-IR" smtClean="0">
                <a:cs typeface="B Nazanin" panose="00000400000000000000" pitchFamily="2" charset="-78"/>
              </a:rPr>
              <a:t>متن شما متن شما</a:t>
            </a:r>
          </a:p>
          <a:p>
            <a:pPr algn="r" rtl="1"/>
            <a:r>
              <a:rPr lang="fa-IR" smtClean="0">
                <a:cs typeface="B Nazanin" panose="00000400000000000000" pitchFamily="2" charset="-78"/>
              </a:rPr>
              <a:t>متن شما متن شما</a:t>
            </a:r>
            <a:endParaRPr lang="fa-IR">
              <a:cs typeface="B Nazanin" panose="00000400000000000000" pitchFamily="2" charset="-7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252556" y="4001414"/>
            <a:ext cx="157330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mtClean="0">
                <a:cs typeface="B Titr" panose="00000700000000000000" pitchFamily="2" charset="-78"/>
              </a:rPr>
              <a:t>عنوان</a:t>
            </a:r>
          </a:p>
          <a:p>
            <a:pPr algn="r" rtl="1"/>
            <a:r>
              <a:rPr lang="fa-IR" smtClean="0">
                <a:cs typeface="B Nazanin" panose="00000400000000000000" pitchFamily="2" charset="-78"/>
              </a:rPr>
              <a:t>متن شما متن شما</a:t>
            </a:r>
          </a:p>
          <a:p>
            <a:pPr algn="r" rtl="1"/>
            <a:r>
              <a:rPr lang="fa-IR" smtClean="0">
                <a:cs typeface="B Nazanin" panose="00000400000000000000" pitchFamily="2" charset="-78"/>
              </a:rPr>
              <a:t>متن شما متن شما</a:t>
            </a:r>
            <a:endParaRPr lang="fa-IR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6684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64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Adobe Gothic Std B</vt:lpstr>
      <vt:lpstr>Arial</vt:lpstr>
      <vt:lpstr>B Nazanin</vt:lpstr>
      <vt:lpstr>B Titr</vt:lpstr>
      <vt:lpstr>Calibri</vt:lpstr>
      <vt:lpstr>Calibri Light</vt:lpstr>
      <vt:lpstr>Economica</vt:lpstr>
      <vt:lpstr>Office Theme</vt:lpstr>
      <vt:lpstr>PowerPoint Presentation</vt:lpstr>
    </vt:vector>
  </TitlesOfParts>
  <Company>kayalha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www.kayalha.com</dc:subject>
  <dc:creator>hossein kayalha</dc:creator>
  <cp:lastModifiedBy>Hossein Keyalha</cp:lastModifiedBy>
  <dcterms:created xsi:type="dcterms:W3CDTF">2018-01-31T07:11:03Z</dcterms:created>
  <dcterms:modified xsi:type="dcterms:W3CDTF">2019-10-12T07:35:28Z</dcterms:modified>
  <cp:contentStatus>www.kayalha.com</cp:contentStatus>
</cp:coreProperties>
</file>