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B3C3"/>
    <a:srgbClr val="450090"/>
    <a:srgbClr val="8313A5"/>
    <a:srgbClr val="E3008E"/>
    <a:srgbClr val="DA0000"/>
    <a:srgbClr val="0050D3"/>
    <a:srgbClr val="8313A6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5DFC2-41A0-4B64-A87B-00C5AB2157F5}" type="datetimeFigureOut">
              <a:rPr lang="en-IN" smtClean="0"/>
              <a:t>13-10-2019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6C2FD-73B8-4863-B2E2-16113EE29E0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499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8ED6-A5CE-4189-8EE9-75B33B087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3F0F45-D0BD-479E-9FE7-F85F3341C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50D9E-D68C-418E-8F81-E2E525F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9A8-D7F6-48FA-AA5D-93D99ACEA555}" type="datetime1">
              <a:rPr lang="en-IN" smtClean="0"/>
              <a:t>13-10-2019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4FFE3-668B-4D58-954E-266D5449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930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0E81-36CD-483E-B3B2-F64F3037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B124-BD08-46AE-873B-3CDFFE810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37E46-0A04-4EC4-A98A-2E7E283D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3039E-9AF3-44EE-A6C8-2C82C2B4EDA0}" type="datetime1">
              <a:rPr lang="en-IN" smtClean="0"/>
              <a:t>13-10-2019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4D8FB-9FB0-443B-8083-D6FA1629D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413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5C763-C31F-4491-B74F-05E18D6EE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2DC39-F8E4-4B40-8BF6-2B65BE100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C2880-DA89-450D-917E-7BEE1C44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C548-3332-4F86-AA80-C340688F18AF}" type="datetime1">
              <a:rPr lang="en-IN" smtClean="0"/>
              <a:t>13-10-2019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AD4B4-58CE-4A7F-8F48-B6988F602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35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559D-D578-44BD-8793-CA58B420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BDBD6-9D0B-49A3-8610-0CF39A406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A3554-5409-4DA0-A7C0-DD78BC34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FA26-916F-4040-99EE-AC87D0F6ACEA}" type="datetime1">
              <a:rPr lang="en-IN" smtClean="0"/>
              <a:t>13-10-2019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07A40-239A-4D12-9ED1-6738F55A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507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F838-ED20-4521-834B-036D3A6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E7D44-2505-47E8-B023-AF04EF5A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6BEA9-8660-4FCE-9E24-5AEF310E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FB89-3DFF-4726-B4EC-06DF2849D21E}" type="datetime1">
              <a:rPr lang="en-IN" smtClean="0"/>
              <a:t>13-10-2019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403C5-9282-400E-A466-07DCCF5DD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746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A954-80F1-4939-88FD-E70BFB91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53046-D045-4F2E-A167-F92329891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D7755-1BEA-455E-A20F-F2DE09DC6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E12A0-9FE2-48EE-B266-D87E77C0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5C81-D983-402C-9852-0522EF65CE32}" type="datetime1">
              <a:rPr lang="en-IN" smtClean="0"/>
              <a:t>13-10-2019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5845E-9140-476A-A4D1-5718EE208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8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88E47-A85B-4EAA-B7B8-D828B1804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DA3A6-0A23-4FC5-A3EB-01771D3BE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64197-F04D-4446-8ED5-731F53296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08BA2-02C3-4355-9BFC-FC992BC98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73CEF-BD82-4450-AA05-4F0B2D0E4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00AA21-5C08-46F0-B6D4-B15182A3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B32-8D78-4FF7-8E7B-336B7AFD0A42}" type="datetime1">
              <a:rPr lang="en-IN" smtClean="0"/>
              <a:t>13-10-2019</a:t>
            </a:fld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A89C9-B973-4A47-B771-4F0DE0BC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7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FA570-BC68-4458-BCC7-A05B289D9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A70F0-EBB5-4B98-9E4A-A80FC3E80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B1AA-189B-4B5D-9609-994B6A61D7B0}" type="datetime1">
              <a:rPr lang="en-IN" smtClean="0"/>
              <a:t>13-10-2019</a:t>
            </a:fld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B1C2B-415D-4B79-9503-AAC970E1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633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452F0-F408-4EED-B93C-B896FD6F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88C0-30EF-4869-A317-F764287A134A}" type="datetime1">
              <a:rPr lang="en-IN" smtClean="0"/>
              <a:t>13-10-2019</a:t>
            </a:fld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87039-F534-43C0-A2DF-4A7E7B0B8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440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B3E8E-B0AA-4D9C-B0A4-4876A516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B9F83-C33A-461E-807F-5DEEC6729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43311-612D-4F79-B8C8-F95A82A9E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C3249-42BF-4350-ADE8-15CA7F27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7F13-959D-440D-B225-685EFA655C10}" type="datetime1">
              <a:rPr lang="en-IN" smtClean="0"/>
              <a:t>13-10-2019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FBCAD-BC63-4EAF-8940-2BE9378F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98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A7B5F-5279-4B00-AD72-FC6C0C00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A0E2F-DAC9-41B1-8DA7-CE2C114B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36919-DB0E-4A99-9DA2-F1F26C6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DD0F9-C789-4486-B662-EB189A24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E070-1DB9-48C3-A639-4287C4BCD695}" type="datetime1">
              <a:rPr lang="en-IN" smtClean="0"/>
              <a:t>13-10-2019</a:t>
            </a:fld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09DB-2070-437C-ACDA-ED1EEB28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61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01A8A-F959-4549-B11A-171C31005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CD7C0-37B6-4189-9ACD-C6C863109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A5450-7EE8-4056-9D76-1F1DD9115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B695-DB94-4B65-A974-B656D03A7C7A}" type="datetime1">
              <a:rPr lang="en-IN" smtClean="0"/>
              <a:t>13-10-2019</a:t>
            </a:fld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75964-07BC-4781-8BF0-46B6C274D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AD81-D793-4BAA-B0F0-1DA1837B65B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39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728AC6-9FF3-4D5B-B242-7452C8B805F1}"/>
              </a:ext>
            </a:extLst>
          </p:cNvPr>
          <p:cNvSpPr/>
          <p:nvPr/>
        </p:nvSpPr>
        <p:spPr>
          <a:xfrm>
            <a:off x="5041901" y="1645855"/>
            <a:ext cx="2108197" cy="527050"/>
          </a:xfrm>
          <a:prstGeom prst="rect">
            <a:avLst/>
          </a:prstGeom>
          <a:solidFill>
            <a:srgbClr val="C0C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3CAB4B-2AFD-4757-83DC-157099EBEFED}"/>
              </a:ext>
            </a:extLst>
          </p:cNvPr>
          <p:cNvSpPr/>
          <p:nvPr/>
        </p:nvSpPr>
        <p:spPr>
          <a:xfrm>
            <a:off x="5041901" y="2172904"/>
            <a:ext cx="527050" cy="527049"/>
          </a:xfrm>
          <a:prstGeom prst="rect">
            <a:avLst/>
          </a:prstGeom>
          <a:solidFill>
            <a:srgbClr val="EAC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2CC649-5ABC-4124-AFF7-45D20F9E32C9}"/>
              </a:ext>
            </a:extLst>
          </p:cNvPr>
          <p:cNvSpPr/>
          <p:nvPr/>
        </p:nvSpPr>
        <p:spPr>
          <a:xfrm>
            <a:off x="5568951" y="2172904"/>
            <a:ext cx="1054099" cy="527049"/>
          </a:xfrm>
          <a:prstGeom prst="rect">
            <a:avLst/>
          </a:prstGeom>
          <a:solidFill>
            <a:srgbClr val="EAB3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FC5042-8A69-4FFB-AE61-B7D02E0B4C6E}"/>
              </a:ext>
            </a:extLst>
          </p:cNvPr>
          <p:cNvSpPr/>
          <p:nvPr/>
        </p:nvSpPr>
        <p:spPr>
          <a:xfrm>
            <a:off x="6623050" y="2172904"/>
            <a:ext cx="527050" cy="527049"/>
          </a:xfrm>
          <a:prstGeom prst="rect">
            <a:avLst/>
          </a:prstGeom>
          <a:solidFill>
            <a:srgbClr val="E799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9DA214-3AA6-42F0-B940-F34FD3882F0B}"/>
              </a:ext>
            </a:extLst>
          </p:cNvPr>
          <p:cNvSpPr/>
          <p:nvPr/>
        </p:nvSpPr>
        <p:spPr>
          <a:xfrm>
            <a:off x="5559648" y="2172902"/>
            <a:ext cx="26326" cy="524728"/>
          </a:xfrm>
          <a:prstGeom prst="rect">
            <a:avLst/>
          </a:prstGeom>
          <a:solidFill>
            <a:srgbClr val="EBBC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0247E1-0D5B-40A2-8321-3851F18A5948}"/>
              </a:ext>
            </a:extLst>
          </p:cNvPr>
          <p:cNvSpPr/>
          <p:nvPr/>
        </p:nvSpPr>
        <p:spPr>
          <a:xfrm>
            <a:off x="6609510" y="2172902"/>
            <a:ext cx="26326" cy="524728"/>
          </a:xfrm>
          <a:prstGeom prst="rect">
            <a:avLst/>
          </a:prstGeom>
          <a:solidFill>
            <a:srgbClr val="E8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AC36C3-CD13-4E10-BB57-3F4451E4A8A3}"/>
              </a:ext>
            </a:extLst>
          </p:cNvPr>
          <p:cNvSpPr/>
          <p:nvPr/>
        </p:nvSpPr>
        <p:spPr>
          <a:xfrm>
            <a:off x="5041901" y="2123733"/>
            <a:ext cx="2108197" cy="52652"/>
          </a:xfrm>
          <a:prstGeom prst="rect">
            <a:avLst/>
          </a:prstGeom>
          <a:solidFill>
            <a:srgbClr val="9A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CE9E2D-879E-4223-8591-5C886280DE8B}"/>
              </a:ext>
            </a:extLst>
          </p:cNvPr>
          <p:cNvSpPr/>
          <p:nvPr/>
        </p:nvSpPr>
        <p:spPr>
          <a:xfrm>
            <a:off x="5041901" y="2697633"/>
            <a:ext cx="527050" cy="527049"/>
          </a:xfrm>
          <a:prstGeom prst="rect">
            <a:avLst/>
          </a:prstGeom>
          <a:solidFill>
            <a:srgbClr val="BAC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C0E358-151C-4D41-9E3E-CBD94C1E5F13}"/>
              </a:ext>
            </a:extLst>
          </p:cNvPr>
          <p:cNvSpPr/>
          <p:nvPr/>
        </p:nvSpPr>
        <p:spPr>
          <a:xfrm>
            <a:off x="5568951" y="2697633"/>
            <a:ext cx="1054099" cy="527049"/>
          </a:xfrm>
          <a:prstGeom prst="rect">
            <a:avLst/>
          </a:prstGeom>
          <a:solidFill>
            <a:srgbClr val="92BE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DB2E5A-99A4-4BDB-88F4-2629B14C0BD8}"/>
              </a:ext>
            </a:extLst>
          </p:cNvPr>
          <p:cNvSpPr/>
          <p:nvPr/>
        </p:nvSpPr>
        <p:spPr>
          <a:xfrm>
            <a:off x="6623050" y="2697633"/>
            <a:ext cx="527050" cy="527049"/>
          </a:xfrm>
          <a:prstGeom prst="rect">
            <a:avLst/>
          </a:prstGeom>
          <a:solidFill>
            <a:srgbClr val="7CA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C05D58-8846-4708-88E1-2EEFFB0CCF4E}"/>
              </a:ext>
            </a:extLst>
          </p:cNvPr>
          <p:cNvSpPr/>
          <p:nvPr/>
        </p:nvSpPr>
        <p:spPr>
          <a:xfrm>
            <a:off x="5559648" y="2697631"/>
            <a:ext cx="26326" cy="524728"/>
          </a:xfrm>
          <a:prstGeom prst="rect">
            <a:avLst/>
          </a:prstGeom>
          <a:solidFill>
            <a:srgbClr val="A4C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F5CD00-0A2B-4E8B-B556-FE86C378265D}"/>
              </a:ext>
            </a:extLst>
          </p:cNvPr>
          <p:cNvSpPr/>
          <p:nvPr/>
        </p:nvSpPr>
        <p:spPr>
          <a:xfrm>
            <a:off x="6609510" y="2697631"/>
            <a:ext cx="26326" cy="524728"/>
          </a:xfrm>
          <a:prstGeom prst="rect">
            <a:avLst/>
          </a:prstGeom>
          <a:solidFill>
            <a:srgbClr val="85B7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8E06B5-EEAD-4063-9371-8015C8E324AE}"/>
              </a:ext>
            </a:extLst>
          </p:cNvPr>
          <p:cNvSpPr/>
          <p:nvPr/>
        </p:nvSpPr>
        <p:spPr>
          <a:xfrm>
            <a:off x="5041901" y="3224683"/>
            <a:ext cx="527050" cy="527049"/>
          </a:xfrm>
          <a:prstGeom prst="rect">
            <a:avLst/>
          </a:prstGeom>
          <a:solidFill>
            <a:srgbClr val="7EBB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EAF187-398F-4358-9804-BA3A128F22C2}"/>
              </a:ext>
            </a:extLst>
          </p:cNvPr>
          <p:cNvSpPr/>
          <p:nvPr/>
        </p:nvSpPr>
        <p:spPr>
          <a:xfrm>
            <a:off x="5568951" y="3224683"/>
            <a:ext cx="1054099" cy="527049"/>
          </a:xfrm>
          <a:prstGeom prst="rect">
            <a:avLst/>
          </a:prstGeom>
          <a:solidFill>
            <a:srgbClr val="379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E9DB17-27C4-410F-ABC3-5F9EBE9A3D85}"/>
              </a:ext>
            </a:extLst>
          </p:cNvPr>
          <p:cNvSpPr/>
          <p:nvPr/>
        </p:nvSpPr>
        <p:spPr>
          <a:xfrm>
            <a:off x="6623050" y="3224683"/>
            <a:ext cx="527050" cy="527049"/>
          </a:xfrm>
          <a:prstGeom prst="rect">
            <a:avLst/>
          </a:prstGeom>
          <a:solidFill>
            <a:srgbClr val="1F8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6F6355-4F09-41EB-A52F-88E857E9597C}"/>
              </a:ext>
            </a:extLst>
          </p:cNvPr>
          <p:cNvSpPr/>
          <p:nvPr/>
        </p:nvSpPr>
        <p:spPr>
          <a:xfrm>
            <a:off x="5559648" y="3224681"/>
            <a:ext cx="26326" cy="524728"/>
          </a:xfrm>
          <a:prstGeom prst="rect">
            <a:avLst/>
          </a:prstGeom>
          <a:solidFill>
            <a:srgbClr val="46A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BCEB1F0-394F-45F0-A7AA-E3DBB8C3878E}"/>
              </a:ext>
            </a:extLst>
          </p:cNvPr>
          <p:cNvSpPr/>
          <p:nvPr/>
        </p:nvSpPr>
        <p:spPr>
          <a:xfrm>
            <a:off x="6609510" y="3224681"/>
            <a:ext cx="26326" cy="524728"/>
          </a:xfrm>
          <a:prstGeom prst="rect">
            <a:avLst/>
          </a:prstGeom>
          <a:solidFill>
            <a:srgbClr val="2F8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06CFED-8358-4221-B414-EBBDE288966A}"/>
              </a:ext>
            </a:extLst>
          </p:cNvPr>
          <p:cNvSpPr/>
          <p:nvPr/>
        </p:nvSpPr>
        <p:spPr>
          <a:xfrm>
            <a:off x="5041901" y="3751731"/>
            <a:ext cx="527050" cy="527049"/>
          </a:xfrm>
          <a:prstGeom prst="rect">
            <a:avLst/>
          </a:prstGeom>
          <a:solidFill>
            <a:srgbClr val="7FC5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D5D575-48AF-447B-BC34-19871C4875CC}"/>
              </a:ext>
            </a:extLst>
          </p:cNvPr>
          <p:cNvSpPr/>
          <p:nvPr/>
        </p:nvSpPr>
        <p:spPr>
          <a:xfrm>
            <a:off x="5568951" y="3751731"/>
            <a:ext cx="1054099" cy="527049"/>
          </a:xfrm>
          <a:prstGeom prst="rect">
            <a:avLst/>
          </a:prstGeom>
          <a:solidFill>
            <a:srgbClr val="4AA8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03B3D52-2D78-44E2-8EC3-05300785555B}"/>
              </a:ext>
            </a:extLst>
          </p:cNvPr>
          <p:cNvSpPr/>
          <p:nvPr/>
        </p:nvSpPr>
        <p:spPr>
          <a:xfrm>
            <a:off x="6623050" y="3751731"/>
            <a:ext cx="527050" cy="527049"/>
          </a:xfrm>
          <a:prstGeom prst="rect">
            <a:avLst/>
          </a:prstGeom>
          <a:solidFill>
            <a:srgbClr val="3092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6A8F04-0279-485B-95AC-792FE903A036}"/>
              </a:ext>
            </a:extLst>
          </p:cNvPr>
          <p:cNvSpPr/>
          <p:nvPr/>
        </p:nvSpPr>
        <p:spPr>
          <a:xfrm>
            <a:off x="5559648" y="3751730"/>
            <a:ext cx="26326" cy="524728"/>
          </a:xfrm>
          <a:prstGeom prst="rect">
            <a:avLst/>
          </a:prstGeom>
          <a:solidFill>
            <a:srgbClr val="5CB4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D4FFCEC-7E58-4900-9753-B948EFE03F41}"/>
              </a:ext>
            </a:extLst>
          </p:cNvPr>
          <p:cNvSpPr/>
          <p:nvPr/>
        </p:nvSpPr>
        <p:spPr>
          <a:xfrm>
            <a:off x="6609510" y="3751730"/>
            <a:ext cx="26326" cy="524728"/>
          </a:xfrm>
          <a:prstGeom prst="rect">
            <a:avLst/>
          </a:prstGeom>
          <a:solidFill>
            <a:srgbClr val="3F9C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4958712-9C69-4B17-8E8D-27000843C4A1}"/>
              </a:ext>
            </a:extLst>
          </p:cNvPr>
          <p:cNvSpPr/>
          <p:nvPr/>
        </p:nvSpPr>
        <p:spPr>
          <a:xfrm>
            <a:off x="5041901" y="4278781"/>
            <a:ext cx="527050" cy="527049"/>
          </a:xfrm>
          <a:prstGeom prst="rect">
            <a:avLst/>
          </a:prstGeom>
          <a:solidFill>
            <a:srgbClr val="E1A2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8EAF78-00C0-4D64-AB63-7546BACC887D}"/>
              </a:ext>
            </a:extLst>
          </p:cNvPr>
          <p:cNvSpPr/>
          <p:nvPr/>
        </p:nvSpPr>
        <p:spPr>
          <a:xfrm>
            <a:off x="5568951" y="4278781"/>
            <a:ext cx="1054099" cy="527049"/>
          </a:xfrm>
          <a:prstGeom prst="rect">
            <a:avLst/>
          </a:prstGeom>
          <a:solidFill>
            <a:srgbClr val="E56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1EA92A-7472-4A76-A066-81D4AF779E30}"/>
              </a:ext>
            </a:extLst>
          </p:cNvPr>
          <p:cNvSpPr/>
          <p:nvPr/>
        </p:nvSpPr>
        <p:spPr>
          <a:xfrm>
            <a:off x="6623050" y="4278781"/>
            <a:ext cx="527050" cy="527049"/>
          </a:xfrm>
          <a:prstGeom prst="rect">
            <a:avLst/>
          </a:prstGeom>
          <a:solidFill>
            <a:srgbClr val="DB5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A6961C1-A30C-4835-9BC8-FDF448AD4FF9}"/>
              </a:ext>
            </a:extLst>
          </p:cNvPr>
          <p:cNvSpPr/>
          <p:nvPr/>
        </p:nvSpPr>
        <p:spPr>
          <a:xfrm>
            <a:off x="5559648" y="4278780"/>
            <a:ext cx="26326" cy="524728"/>
          </a:xfrm>
          <a:prstGeom prst="rect">
            <a:avLst/>
          </a:prstGeom>
          <a:solidFill>
            <a:srgbClr val="D785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30BD188-FE43-404E-AD91-D5118F2B8117}"/>
              </a:ext>
            </a:extLst>
          </p:cNvPr>
          <p:cNvSpPr/>
          <p:nvPr/>
        </p:nvSpPr>
        <p:spPr>
          <a:xfrm>
            <a:off x="6609510" y="4278780"/>
            <a:ext cx="26326" cy="524728"/>
          </a:xfrm>
          <a:prstGeom prst="rect">
            <a:avLst/>
          </a:prstGeom>
          <a:solidFill>
            <a:srgbClr val="E25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: Top Corners Rounded 28">
            <a:extLst>
              <a:ext uri="{FF2B5EF4-FFF2-40B4-BE49-F238E27FC236}">
                <a16:creationId xmlns:a16="http://schemas.microsoft.com/office/drawing/2014/main" id="{816A9425-E6EF-43DF-8F97-28CDB9844E72}"/>
              </a:ext>
            </a:extLst>
          </p:cNvPr>
          <p:cNvSpPr/>
          <p:nvPr/>
        </p:nvSpPr>
        <p:spPr>
          <a:xfrm>
            <a:off x="5041900" y="979497"/>
            <a:ext cx="2108199" cy="671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F0ED77F-F24B-46E0-8B06-BCCDE32020E6}"/>
              </a:ext>
            </a:extLst>
          </p:cNvPr>
          <p:cNvSpPr/>
          <p:nvPr/>
        </p:nvSpPr>
        <p:spPr>
          <a:xfrm>
            <a:off x="5581736" y="981820"/>
            <a:ext cx="1568363" cy="665200"/>
          </a:xfrm>
          <a:custGeom>
            <a:avLst/>
            <a:gdLst>
              <a:gd name="connsiteX0" fmla="*/ 190052 w 1072346"/>
              <a:gd name="connsiteY0" fmla="*/ 0 h 454821"/>
              <a:gd name="connsiteX1" fmla="*/ 842952 w 1072346"/>
              <a:gd name="connsiteY1" fmla="*/ 0 h 454821"/>
              <a:gd name="connsiteX2" fmla="*/ 1072346 w 1072346"/>
              <a:gd name="connsiteY2" fmla="*/ 229394 h 454821"/>
              <a:gd name="connsiteX3" fmla="*/ 1072345 w 1072346"/>
              <a:gd name="connsiteY3" fmla="*/ 454821 h 454821"/>
              <a:gd name="connsiteX4" fmla="*/ 0 w 1072346"/>
              <a:gd name="connsiteY4" fmla="*/ 454821 h 454821"/>
              <a:gd name="connsiteX5" fmla="*/ 0 w 1072346"/>
              <a:gd name="connsiteY5" fmla="*/ 225428 h 454821"/>
              <a:gd name="connsiteX6" fmla="*/ 183163 w 1072346"/>
              <a:gd name="connsiteY6" fmla="*/ 695 h 45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2346" h="454821">
                <a:moveTo>
                  <a:pt x="190052" y="0"/>
                </a:moveTo>
                <a:lnTo>
                  <a:pt x="842952" y="0"/>
                </a:lnTo>
                <a:cubicBezTo>
                  <a:pt x="969643" y="0"/>
                  <a:pt x="1072346" y="102703"/>
                  <a:pt x="1072346" y="229394"/>
                </a:cubicBezTo>
                <a:lnTo>
                  <a:pt x="1072345" y="454821"/>
                </a:lnTo>
                <a:lnTo>
                  <a:pt x="0" y="454821"/>
                </a:lnTo>
                <a:lnTo>
                  <a:pt x="0" y="225428"/>
                </a:lnTo>
                <a:cubicBezTo>
                  <a:pt x="0" y="114573"/>
                  <a:pt x="78632" y="22085"/>
                  <a:pt x="183163" y="69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B64FA3A-D1F7-4884-A2D8-89FD5A7F3293}"/>
              </a:ext>
            </a:extLst>
          </p:cNvPr>
          <p:cNvSpPr/>
          <p:nvPr/>
        </p:nvSpPr>
        <p:spPr>
          <a:xfrm>
            <a:off x="5041900" y="1645855"/>
            <a:ext cx="2108197" cy="52652"/>
          </a:xfrm>
          <a:prstGeom prst="rect">
            <a:avLst/>
          </a:prstGeom>
          <a:solidFill>
            <a:srgbClr val="9A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65BE333-DF21-4B14-B63F-252AB883D302}"/>
              </a:ext>
            </a:extLst>
          </p:cNvPr>
          <p:cNvSpPr/>
          <p:nvPr/>
        </p:nvSpPr>
        <p:spPr>
          <a:xfrm flipV="1">
            <a:off x="5507381" y="4805829"/>
            <a:ext cx="1177237" cy="1072674"/>
          </a:xfrm>
          <a:custGeom>
            <a:avLst/>
            <a:gdLst>
              <a:gd name="connsiteX0" fmla="*/ 0 w 804919"/>
              <a:gd name="connsiteY0" fmla="*/ 733426 h 733426"/>
              <a:gd name="connsiteX1" fmla="*/ 804919 w 804919"/>
              <a:gd name="connsiteY1" fmla="*/ 733426 h 733426"/>
              <a:gd name="connsiteX2" fmla="*/ 408334 w 804919"/>
              <a:gd name="connsiteY2" fmla="*/ 5977 h 733426"/>
              <a:gd name="connsiteX3" fmla="*/ 402461 w 804919"/>
              <a:gd name="connsiteY3" fmla="*/ 0 h 733426"/>
              <a:gd name="connsiteX4" fmla="*/ 396584 w 804919"/>
              <a:gd name="connsiteY4" fmla="*/ 5981 h 733426"/>
              <a:gd name="connsiteX5" fmla="*/ 0 w 804919"/>
              <a:gd name="connsiteY5" fmla="*/ 733426 h 73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4919" h="733426">
                <a:moveTo>
                  <a:pt x="0" y="733426"/>
                </a:moveTo>
                <a:lnTo>
                  <a:pt x="804919" y="733426"/>
                </a:lnTo>
                <a:lnTo>
                  <a:pt x="408334" y="5977"/>
                </a:lnTo>
                <a:lnTo>
                  <a:pt x="402461" y="0"/>
                </a:lnTo>
                <a:lnTo>
                  <a:pt x="396584" y="5981"/>
                </a:lnTo>
                <a:lnTo>
                  <a:pt x="0" y="733426"/>
                </a:lnTo>
                <a:close/>
              </a:path>
            </a:pathLst>
          </a:custGeom>
          <a:solidFill>
            <a:srgbClr val="E59E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5D96FF2-CE8A-4A71-953C-A7C2CE11835A}"/>
              </a:ext>
            </a:extLst>
          </p:cNvPr>
          <p:cNvSpPr/>
          <p:nvPr/>
        </p:nvSpPr>
        <p:spPr>
          <a:xfrm flipV="1">
            <a:off x="5041901" y="4805829"/>
            <a:ext cx="1066799" cy="1063927"/>
          </a:xfrm>
          <a:custGeom>
            <a:avLst/>
            <a:gdLst>
              <a:gd name="connsiteX0" fmla="*/ 0 w 714848"/>
              <a:gd name="connsiteY0" fmla="*/ 727445 h 727445"/>
              <a:gd name="connsiteX1" fmla="*/ 318264 w 714848"/>
              <a:gd name="connsiteY1" fmla="*/ 727445 h 727445"/>
              <a:gd name="connsiteX2" fmla="*/ 714848 w 714848"/>
              <a:gd name="connsiteY2" fmla="*/ 0 h 727445"/>
              <a:gd name="connsiteX3" fmla="*/ 0 w 714848"/>
              <a:gd name="connsiteY3" fmla="*/ 727445 h 72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4848" h="727445">
                <a:moveTo>
                  <a:pt x="0" y="727445"/>
                </a:moveTo>
                <a:lnTo>
                  <a:pt x="318264" y="727445"/>
                </a:lnTo>
                <a:lnTo>
                  <a:pt x="714848" y="0"/>
                </a:lnTo>
                <a:lnTo>
                  <a:pt x="0" y="727445"/>
                </a:lnTo>
                <a:close/>
              </a:path>
            </a:pathLst>
          </a:custGeom>
          <a:solidFill>
            <a:srgbClr val="E8A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AE50259-EC96-4702-8EB0-2CF8067A3AA5}"/>
              </a:ext>
            </a:extLst>
          </p:cNvPr>
          <p:cNvSpPr/>
          <p:nvPr/>
        </p:nvSpPr>
        <p:spPr>
          <a:xfrm flipV="1">
            <a:off x="6086698" y="4805829"/>
            <a:ext cx="1063401" cy="1063933"/>
          </a:xfrm>
          <a:custGeom>
            <a:avLst/>
            <a:gdLst>
              <a:gd name="connsiteX0" fmla="*/ 396585 w 714852"/>
              <a:gd name="connsiteY0" fmla="*/ 727449 h 727449"/>
              <a:gd name="connsiteX1" fmla="*/ 714852 w 714852"/>
              <a:gd name="connsiteY1" fmla="*/ 727449 h 727449"/>
              <a:gd name="connsiteX2" fmla="*/ 0 w 714852"/>
              <a:gd name="connsiteY2" fmla="*/ 0 h 727449"/>
              <a:gd name="connsiteX3" fmla="*/ 396585 w 714852"/>
              <a:gd name="connsiteY3" fmla="*/ 727449 h 727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4852" h="727449">
                <a:moveTo>
                  <a:pt x="396585" y="727449"/>
                </a:moveTo>
                <a:lnTo>
                  <a:pt x="714852" y="727449"/>
                </a:lnTo>
                <a:lnTo>
                  <a:pt x="0" y="0"/>
                </a:lnTo>
                <a:lnTo>
                  <a:pt x="396585" y="727449"/>
                </a:lnTo>
                <a:close/>
              </a:path>
            </a:pathLst>
          </a:custGeom>
          <a:solidFill>
            <a:srgbClr val="E397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6621A81-4D33-4278-BB66-23EEECDBFECD}"/>
              </a:ext>
            </a:extLst>
          </p:cNvPr>
          <p:cNvSpPr/>
          <p:nvPr/>
        </p:nvSpPr>
        <p:spPr>
          <a:xfrm flipV="1">
            <a:off x="6087408" y="5651778"/>
            <a:ext cx="17185" cy="15765"/>
          </a:xfrm>
          <a:custGeom>
            <a:avLst/>
            <a:gdLst>
              <a:gd name="connsiteX0" fmla="*/ 0 w 11750"/>
              <a:gd name="connsiteY0" fmla="*/ 10779 h 10779"/>
              <a:gd name="connsiteX1" fmla="*/ 5877 w 11750"/>
              <a:gd name="connsiteY1" fmla="*/ 4798 h 10779"/>
              <a:gd name="connsiteX2" fmla="*/ 11750 w 11750"/>
              <a:gd name="connsiteY2" fmla="*/ 10775 h 10779"/>
              <a:gd name="connsiteX3" fmla="*/ 5876 w 11750"/>
              <a:gd name="connsiteY3" fmla="*/ 0 h 10779"/>
              <a:gd name="connsiteX4" fmla="*/ 0 w 11750"/>
              <a:gd name="connsiteY4" fmla="*/ 10779 h 1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50" h="10779">
                <a:moveTo>
                  <a:pt x="0" y="10779"/>
                </a:moveTo>
                <a:lnTo>
                  <a:pt x="5877" y="4798"/>
                </a:lnTo>
                <a:lnTo>
                  <a:pt x="11750" y="10775"/>
                </a:lnTo>
                <a:lnTo>
                  <a:pt x="5876" y="0"/>
                </a:lnTo>
                <a:lnTo>
                  <a:pt x="0" y="1077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D089666-3C7E-4B5C-AD56-FEEFC3318B9F}"/>
              </a:ext>
            </a:extLst>
          </p:cNvPr>
          <p:cNvSpPr/>
          <p:nvPr/>
        </p:nvSpPr>
        <p:spPr>
          <a:xfrm>
            <a:off x="5693407" y="5457567"/>
            <a:ext cx="411220" cy="418467"/>
          </a:xfrm>
          <a:custGeom>
            <a:avLst/>
            <a:gdLst>
              <a:gd name="connsiteX0" fmla="*/ 0 w 281166"/>
              <a:gd name="connsiteY0" fmla="*/ 0 h 286121"/>
              <a:gd name="connsiteX1" fmla="*/ 125181 w 281166"/>
              <a:gd name="connsiteY1" fmla="*/ 0 h 286121"/>
              <a:gd name="connsiteX2" fmla="*/ 281166 w 281166"/>
              <a:gd name="connsiteY2" fmla="*/ 286121 h 28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166" h="286121">
                <a:moveTo>
                  <a:pt x="0" y="0"/>
                </a:moveTo>
                <a:lnTo>
                  <a:pt x="125181" y="0"/>
                </a:lnTo>
                <a:lnTo>
                  <a:pt x="281166" y="286121"/>
                </a:lnTo>
                <a:close/>
              </a:path>
            </a:pathLst>
          </a:custGeom>
          <a:solidFill>
            <a:srgbClr val="3C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DDCF58E-2C9E-42A0-8668-3CFDF939D6E0}"/>
              </a:ext>
            </a:extLst>
          </p:cNvPr>
          <p:cNvSpPr/>
          <p:nvPr/>
        </p:nvSpPr>
        <p:spPr>
          <a:xfrm>
            <a:off x="5864748" y="5457566"/>
            <a:ext cx="473461" cy="411327"/>
          </a:xfrm>
          <a:custGeom>
            <a:avLst/>
            <a:gdLst>
              <a:gd name="connsiteX0" fmla="*/ 0 w 323722"/>
              <a:gd name="connsiteY0" fmla="*/ 0 h 286125"/>
              <a:gd name="connsiteX1" fmla="*/ 323722 w 323722"/>
              <a:gd name="connsiteY1" fmla="*/ 0 h 286125"/>
              <a:gd name="connsiteX2" fmla="*/ 167735 w 323722"/>
              <a:gd name="connsiteY2" fmla="*/ 286124 h 286125"/>
              <a:gd name="connsiteX3" fmla="*/ 167734 w 323722"/>
              <a:gd name="connsiteY3" fmla="*/ 286125 h 286125"/>
              <a:gd name="connsiteX4" fmla="*/ 155990 w 323722"/>
              <a:gd name="connsiteY4" fmla="*/ 286125 h 286125"/>
              <a:gd name="connsiteX5" fmla="*/ 155985 w 323722"/>
              <a:gd name="connsiteY5" fmla="*/ 286120 h 28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722" h="286125">
                <a:moveTo>
                  <a:pt x="0" y="0"/>
                </a:moveTo>
                <a:lnTo>
                  <a:pt x="323722" y="0"/>
                </a:lnTo>
                <a:lnTo>
                  <a:pt x="167735" y="286124"/>
                </a:lnTo>
                <a:lnTo>
                  <a:pt x="167734" y="286125"/>
                </a:lnTo>
                <a:lnTo>
                  <a:pt x="155990" y="286125"/>
                </a:lnTo>
                <a:lnTo>
                  <a:pt x="155985" y="28612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4250B6C-E69B-4B1E-A8BB-06B41F5586BD}"/>
              </a:ext>
            </a:extLst>
          </p:cNvPr>
          <p:cNvSpPr/>
          <p:nvPr/>
        </p:nvSpPr>
        <p:spPr>
          <a:xfrm>
            <a:off x="6106734" y="5457566"/>
            <a:ext cx="391150" cy="411331"/>
          </a:xfrm>
          <a:custGeom>
            <a:avLst/>
            <a:gdLst>
              <a:gd name="connsiteX0" fmla="*/ 155988 w 281171"/>
              <a:gd name="connsiteY0" fmla="*/ 0 h 286125"/>
              <a:gd name="connsiteX1" fmla="*/ 281171 w 281171"/>
              <a:gd name="connsiteY1" fmla="*/ 0 h 286125"/>
              <a:gd name="connsiteX2" fmla="*/ 0 w 281171"/>
              <a:gd name="connsiteY2" fmla="*/ 286125 h 28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1171" h="286125">
                <a:moveTo>
                  <a:pt x="155988" y="0"/>
                </a:moveTo>
                <a:lnTo>
                  <a:pt x="281171" y="0"/>
                </a:lnTo>
                <a:lnTo>
                  <a:pt x="0" y="2861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4E08A4D-03DB-45FF-AB66-C073082BE47B}"/>
              </a:ext>
            </a:extLst>
          </p:cNvPr>
          <p:cNvSpPr txBox="1"/>
          <p:nvPr/>
        </p:nvSpPr>
        <p:spPr>
          <a:xfrm>
            <a:off x="5041899" y="1607209"/>
            <a:ext cx="2108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000" smtClean="0">
                <a:latin typeface="Bebas Neue Bold" panose="020B0606020202050201" pitchFamily="34" charset="0"/>
                <a:cs typeface="B Titr" panose="00000700000000000000" pitchFamily="2" charset="-78"/>
              </a:rPr>
              <a:t>عنوان</a:t>
            </a:r>
            <a:endParaRPr lang="en-IN" sz="3000" dirty="0">
              <a:latin typeface="Bebas Neue Bold" panose="020B0606020202050201" pitchFamily="34" charset="0"/>
              <a:cs typeface="B Titr" panose="00000700000000000000" pitchFamily="2" charset="-7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8B2D8E-D42C-48E6-B748-59EA996F035D}"/>
              </a:ext>
            </a:extLst>
          </p:cNvPr>
          <p:cNvSpPr txBox="1"/>
          <p:nvPr/>
        </p:nvSpPr>
        <p:spPr>
          <a:xfrm>
            <a:off x="5969762" y="2138429"/>
            <a:ext cx="23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0"/>
              </a:rPr>
              <a:t>A</a:t>
            </a:r>
            <a:endParaRPr lang="en-IN" sz="3600" b="1" dirty="0">
              <a:latin typeface="Bebas Neue Bold" panose="020B0606020202050201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53C97D-D80C-4C8F-BCF9-F887A4F4B9F7}"/>
              </a:ext>
            </a:extLst>
          </p:cNvPr>
          <p:cNvSpPr txBox="1"/>
          <p:nvPr/>
        </p:nvSpPr>
        <p:spPr>
          <a:xfrm>
            <a:off x="5991230" y="2680663"/>
            <a:ext cx="23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0"/>
              </a:rPr>
              <a:t>B</a:t>
            </a:r>
            <a:endParaRPr lang="en-IN" sz="3600" b="1" dirty="0">
              <a:latin typeface="Bebas Neue Bold" panose="020B0606020202050201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6DD7AE9-2D71-44F0-A4D0-41E57DCE6B1D}"/>
              </a:ext>
            </a:extLst>
          </p:cNvPr>
          <p:cNvSpPr txBox="1"/>
          <p:nvPr/>
        </p:nvSpPr>
        <p:spPr>
          <a:xfrm>
            <a:off x="5997623" y="3214849"/>
            <a:ext cx="23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0"/>
              </a:rPr>
              <a:t>C</a:t>
            </a:r>
            <a:endParaRPr lang="en-IN" sz="3600" b="1" dirty="0">
              <a:latin typeface="Bebas Neue Bold" panose="020B0606020202050201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DC15F0-9CB2-45C2-82D3-0E3A5B076A52}"/>
              </a:ext>
            </a:extLst>
          </p:cNvPr>
          <p:cNvSpPr txBox="1"/>
          <p:nvPr/>
        </p:nvSpPr>
        <p:spPr>
          <a:xfrm>
            <a:off x="6032500" y="3739578"/>
            <a:ext cx="15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0"/>
              </a:rPr>
              <a:t>D</a:t>
            </a:r>
            <a:endParaRPr lang="en-IN" sz="3600" b="1" dirty="0">
              <a:latin typeface="Bebas Neue Bold" panose="020B0606020202050201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F8A4777-5540-4014-917F-E8A34A788663}"/>
              </a:ext>
            </a:extLst>
          </p:cNvPr>
          <p:cNvSpPr txBox="1"/>
          <p:nvPr/>
        </p:nvSpPr>
        <p:spPr>
          <a:xfrm>
            <a:off x="5982854" y="4251519"/>
            <a:ext cx="23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ebas Neue Bold" panose="020B0606020202050201" pitchFamily="34" charset="0"/>
              </a:rPr>
              <a:t>E</a:t>
            </a:r>
            <a:endParaRPr lang="en-IN" sz="3600" b="1" dirty="0">
              <a:latin typeface="Bebas Neue Bold" panose="020B0606020202050201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150097" y="2219589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>
                <a:cs typeface="B Nazanin" panose="00000400000000000000" pitchFamily="2" charset="-78"/>
              </a:rPr>
              <a:t>متن شما متن شما متن شما</a:t>
            </a:r>
          </a:p>
        </p:txBody>
      </p:sp>
      <p:sp>
        <p:nvSpPr>
          <p:cNvPr id="53" name="Rectangle 52"/>
          <p:cNvSpPr/>
          <p:nvPr/>
        </p:nvSpPr>
        <p:spPr>
          <a:xfrm>
            <a:off x="2811918" y="2775329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>
                <a:cs typeface="B Nazanin" panose="00000400000000000000" pitchFamily="2" charset="-78"/>
              </a:rPr>
              <a:t>متن شما متن شما متن شما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150097" y="3370246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>
                <a:cs typeface="B Nazanin" panose="00000400000000000000" pitchFamily="2" charset="-78"/>
              </a:rPr>
              <a:t>متن شما متن شما متن شما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805752" y="3828193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>
                <a:cs typeface="B Nazanin" panose="00000400000000000000" pitchFamily="2" charset="-78"/>
              </a:rPr>
              <a:t>متن شما متن شما متن شما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150097" y="4356478"/>
            <a:ext cx="2153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>
                <a:cs typeface="B Nazanin" panose="00000400000000000000" pitchFamily="2" charset="-78"/>
              </a:rPr>
              <a:t>متن شما متن شما متن شما</a:t>
            </a:r>
          </a:p>
        </p:txBody>
      </p:sp>
      <p:sp>
        <p:nvSpPr>
          <p:cNvPr id="50" name="TextBox 7"/>
          <p:cNvSpPr txBox="1"/>
          <p:nvPr/>
        </p:nvSpPr>
        <p:spPr>
          <a:xfrm>
            <a:off x="0" y="117128"/>
            <a:ext cx="12192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3600" smtClean="0">
                <a:cs typeface="B Titr" panose="00000700000000000000" pitchFamily="2" charset="-78"/>
              </a:rPr>
              <a:t>ساخت اینفوگرافیک در پاورپوینت</a:t>
            </a:r>
            <a:endParaRPr lang="fa-IR" sz="360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Bebas Neue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UserName</dc:creator>
  <cp:lastModifiedBy>Hossein Keyalha</cp:lastModifiedBy>
  <cp:revision>29</cp:revision>
  <dcterms:created xsi:type="dcterms:W3CDTF">2018-01-31T07:11:03Z</dcterms:created>
  <dcterms:modified xsi:type="dcterms:W3CDTF">2019-10-13T08:04:50Z</dcterms:modified>
</cp:coreProperties>
</file>