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B3C3"/>
    <a:srgbClr val="450090"/>
    <a:srgbClr val="8313A5"/>
    <a:srgbClr val="E3008E"/>
    <a:srgbClr val="DA0000"/>
    <a:srgbClr val="0050D3"/>
    <a:srgbClr val="8313A6"/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5DFC2-41A0-4B64-A87B-00C5AB2157F5}" type="datetimeFigureOut">
              <a:rPr lang="en-IN" smtClean="0"/>
              <a:t>13-10-2019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6C2FD-73B8-4863-B2E2-16113EE29E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499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98ED6-A5CE-4189-8EE9-75B33B087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3F0F45-D0BD-479E-9FE7-F85F3341C9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50D9E-D68C-418E-8F81-E2E525F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9A8-D7F6-48FA-AA5D-93D99ACEA555}" type="datetime1">
              <a:rPr lang="en-IN" smtClean="0"/>
              <a:t>13-10-2019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4FFE3-668B-4D58-954E-266D54493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930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C0E81-36CD-483E-B3B2-F64F30377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EB124-BD08-46AE-873B-3CDFFE810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37E46-0A04-4EC4-A98A-2E7E283DE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039E-9AF3-44EE-A6C8-2C82C2B4EDA0}" type="datetime1">
              <a:rPr lang="en-IN" smtClean="0"/>
              <a:t>13-10-2019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4D8FB-9FB0-443B-8083-D6FA1629D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413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25C763-C31F-4491-B74F-05E18D6EE6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E2DC39-F8E4-4B40-8BF6-2B65BE100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C2880-DA89-450D-917E-7BEE1C44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C548-3332-4F86-AA80-C340688F18AF}" type="datetime1">
              <a:rPr lang="en-IN" smtClean="0"/>
              <a:t>13-10-2019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AD4B4-58CE-4A7F-8F48-B6988F602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135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559D-D578-44BD-8793-CA58B4202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BDBD6-9D0B-49A3-8610-0CF39A406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A3554-5409-4DA0-A7C0-DD78BC34C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FA26-916F-4040-99EE-AC87D0F6ACEA}" type="datetime1">
              <a:rPr lang="en-IN" smtClean="0"/>
              <a:t>13-10-2019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07A40-239A-4D12-9ED1-6738F55A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507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0F838-ED20-4521-834B-036D3A6E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6E7D44-2505-47E8-B023-AF04EF5A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6BEA9-8660-4FCE-9E24-5AEF310E6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FB89-3DFF-4726-B4EC-06DF2849D21E}" type="datetime1">
              <a:rPr lang="en-IN" smtClean="0"/>
              <a:t>13-10-2019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403C5-9282-400E-A466-07DCCF5DD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746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0A954-80F1-4939-88FD-E70BFB917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53046-D045-4F2E-A167-F92329891E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D7755-1BEA-455E-A20F-F2DE09DC6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E12A0-9FE2-48EE-B266-D87E77C03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5C81-D983-402C-9852-0522EF65CE32}" type="datetime1">
              <a:rPr lang="en-IN" smtClean="0"/>
              <a:t>13-10-2019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F5845E-9140-476A-A4D1-5718EE208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284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88E47-A85B-4EAA-B7B8-D828B1804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DA3A6-0A23-4FC5-A3EB-01771D3BE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64197-F04D-4446-8ED5-731F53296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D08BA2-02C3-4355-9BFC-FC992BC98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73CEF-BD82-4450-AA05-4F0B2D0E4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00AA21-5C08-46F0-B6D4-B15182A3C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FB32-8D78-4FF7-8E7B-336B7AFD0A42}" type="datetime1">
              <a:rPr lang="en-IN" smtClean="0"/>
              <a:t>13-10-2019</a:t>
            </a:fld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EA89C9-B973-4A47-B771-4F0DE0BCA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76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FA570-BC68-4458-BCC7-A05B289D9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AA70F0-EBB5-4B98-9E4A-A80FC3E80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B1AA-189B-4B5D-9609-994B6A61D7B0}" type="datetime1">
              <a:rPr lang="en-IN" smtClean="0"/>
              <a:t>13-10-2019</a:t>
            </a:fld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AB1C2B-415D-4B79-9503-AAC970E10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633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0452F0-F408-4EED-B93C-B896FD6FE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88C0-30EF-4869-A317-F764287A134A}" type="datetime1">
              <a:rPr lang="en-IN" smtClean="0"/>
              <a:t>13-10-2019</a:t>
            </a:fld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F87039-F534-43C0-A2DF-4A7E7B0B8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440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B3E8E-B0AA-4D9C-B0A4-4876A5165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9F83-C33A-461E-807F-5DEEC6729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543311-612D-4F79-B8C8-F95A82A9E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C3249-42BF-4350-ADE8-15CA7F276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7F13-959D-440D-B225-685EFA655C10}" type="datetime1">
              <a:rPr lang="en-IN" smtClean="0"/>
              <a:t>13-10-2019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BFBCAD-BC63-4EAF-8940-2BE9378F3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98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A7B5F-5279-4B00-AD72-FC6C0C009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AA0E2F-DAC9-41B1-8DA7-CE2C114B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36919-DB0E-4A99-9DA2-F1F26C62A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DD0F9-C789-4486-B662-EB189A24E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E070-1DB9-48C3-A639-4287C4BCD695}" type="datetime1">
              <a:rPr lang="en-IN" smtClean="0"/>
              <a:t>13-10-2019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B09DB-2070-437C-ACDA-ED1EEB28B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61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901A8A-F959-4549-B11A-171C31005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CD7C0-37B6-4189-9ACD-C6C863109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A5450-7EE8-4056-9D76-1F1DD9115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0B695-DB94-4B65-A974-B656D03A7C7A}" type="datetime1">
              <a:rPr lang="en-IN" smtClean="0"/>
              <a:t>13-10-2019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75964-07BC-4781-8BF0-46B6C274D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392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62E5C812-CB1B-4B0E-808A-7B7752E75D08}"/>
              </a:ext>
            </a:extLst>
          </p:cNvPr>
          <p:cNvSpPr/>
          <p:nvPr/>
        </p:nvSpPr>
        <p:spPr>
          <a:xfrm>
            <a:off x="3808975" y="6034836"/>
            <a:ext cx="4574049" cy="334073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  <a:alpha val="83000"/>
                </a:schemeClr>
              </a:gs>
              <a:gs pos="100000">
                <a:srgbClr val="F8F8F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1EAF1DC-DDEB-4951-9797-0C321F178085}"/>
              </a:ext>
            </a:extLst>
          </p:cNvPr>
          <p:cNvSpPr/>
          <p:nvPr/>
        </p:nvSpPr>
        <p:spPr>
          <a:xfrm>
            <a:off x="7173712" y="2338589"/>
            <a:ext cx="1571223" cy="3516683"/>
          </a:xfrm>
          <a:custGeom>
            <a:avLst/>
            <a:gdLst>
              <a:gd name="connsiteX0" fmla="*/ 0 w 1571223"/>
              <a:gd name="connsiteY0" fmla="*/ 0 h 3516683"/>
              <a:gd name="connsiteX1" fmla="*/ 1335861 w 1571223"/>
              <a:gd name="connsiteY1" fmla="*/ 0 h 3516683"/>
              <a:gd name="connsiteX2" fmla="*/ 1362059 w 1571223"/>
              <a:gd name="connsiteY2" fmla="*/ 54383 h 3516683"/>
              <a:gd name="connsiteX3" fmla="*/ 1571223 w 1571223"/>
              <a:gd name="connsiteY3" fmla="*/ 1090411 h 3516683"/>
              <a:gd name="connsiteX4" fmla="*/ 1362059 w 1571223"/>
              <a:gd name="connsiteY4" fmla="*/ 2126439 h 3516683"/>
              <a:gd name="connsiteX5" fmla="*/ 1335861 w 1571223"/>
              <a:gd name="connsiteY5" fmla="*/ 2180823 h 3516683"/>
              <a:gd name="connsiteX6" fmla="*/ 1249978 w 1571223"/>
              <a:gd name="connsiteY6" fmla="*/ 2359104 h 3516683"/>
              <a:gd name="connsiteX7" fmla="*/ 178282 w 1571223"/>
              <a:gd name="connsiteY7" fmla="*/ 3430800 h 3516683"/>
              <a:gd name="connsiteX8" fmla="*/ 0 w 1571223"/>
              <a:gd name="connsiteY8" fmla="*/ 3516683 h 3516683"/>
              <a:gd name="connsiteX9" fmla="*/ 0 w 1571223"/>
              <a:gd name="connsiteY9" fmla="*/ 2180823 h 351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1223" h="3516683">
                <a:moveTo>
                  <a:pt x="0" y="0"/>
                </a:moveTo>
                <a:lnTo>
                  <a:pt x="1335861" y="0"/>
                </a:lnTo>
                <a:lnTo>
                  <a:pt x="1362059" y="54383"/>
                </a:lnTo>
                <a:cubicBezTo>
                  <a:pt x="1496745" y="372817"/>
                  <a:pt x="1571223" y="722916"/>
                  <a:pt x="1571223" y="1090411"/>
                </a:cubicBezTo>
                <a:cubicBezTo>
                  <a:pt x="1571223" y="1457906"/>
                  <a:pt x="1496745" y="1808006"/>
                  <a:pt x="1362059" y="2126439"/>
                </a:cubicBezTo>
                <a:lnTo>
                  <a:pt x="1335861" y="2180823"/>
                </a:lnTo>
                <a:lnTo>
                  <a:pt x="1249978" y="2359104"/>
                </a:lnTo>
                <a:cubicBezTo>
                  <a:pt x="1004132" y="2811667"/>
                  <a:pt x="630845" y="3184954"/>
                  <a:pt x="178282" y="3430800"/>
                </a:cubicBezTo>
                <a:lnTo>
                  <a:pt x="0" y="3516683"/>
                </a:lnTo>
                <a:lnTo>
                  <a:pt x="0" y="2180823"/>
                </a:lnTo>
                <a:close/>
              </a:path>
            </a:pathLst>
          </a:custGeom>
          <a:gradFill flip="none" rotWithShape="1">
            <a:gsLst>
              <a:gs pos="0">
                <a:srgbClr val="CAD842"/>
              </a:gs>
              <a:gs pos="80000">
                <a:srgbClr val="98CE4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A848B7EC-D7B2-4C6F-9B7C-2B486C32E4FD}"/>
              </a:ext>
            </a:extLst>
          </p:cNvPr>
          <p:cNvSpPr/>
          <p:nvPr/>
        </p:nvSpPr>
        <p:spPr>
          <a:xfrm>
            <a:off x="3682429" y="4506712"/>
            <a:ext cx="3969085" cy="1571222"/>
          </a:xfrm>
          <a:custGeom>
            <a:avLst/>
            <a:gdLst>
              <a:gd name="connsiteX0" fmla="*/ 0 w 3969085"/>
              <a:gd name="connsiteY0" fmla="*/ 0 h 1571222"/>
              <a:gd name="connsiteX1" fmla="*/ 1335860 w 3969085"/>
              <a:gd name="connsiteY1" fmla="*/ 0 h 1571222"/>
              <a:gd name="connsiteX2" fmla="*/ 1335861 w 3969085"/>
              <a:gd name="connsiteY2" fmla="*/ 0 h 1571222"/>
              <a:gd name="connsiteX3" fmla="*/ 3516682 w 3969085"/>
              <a:gd name="connsiteY3" fmla="*/ 0 h 1571222"/>
              <a:gd name="connsiteX4" fmla="*/ 3516682 w 3969085"/>
              <a:gd name="connsiteY4" fmla="*/ 216241 h 1571222"/>
              <a:gd name="connsiteX5" fmla="*/ 3702392 w 3969085"/>
              <a:gd name="connsiteY5" fmla="*/ 216240 h 1571222"/>
              <a:gd name="connsiteX6" fmla="*/ 3672603 w 3969085"/>
              <a:gd name="connsiteY6" fmla="*/ 186453 h 1571222"/>
              <a:gd name="connsiteX7" fmla="*/ 3672604 w 3969085"/>
              <a:gd name="connsiteY7" fmla="*/ 79115 h 1571222"/>
              <a:gd name="connsiteX8" fmla="*/ 3779941 w 3969085"/>
              <a:gd name="connsiteY8" fmla="*/ 79115 h 1571222"/>
              <a:gd name="connsiteX9" fmla="*/ 3942005 w 3969085"/>
              <a:gd name="connsiteY9" fmla="*/ 241179 h 1571222"/>
              <a:gd name="connsiteX10" fmla="*/ 3942963 w 3969085"/>
              <a:gd name="connsiteY10" fmla="*/ 241826 h 1571222"/>
              <a:gd name="connsiteX11" fmla="*/ 3943609 w 3969085"/>
              <a:gd name="connsiteY11" fmla="*/ 242785 h 1571222"/>
              <a:gd name="connsiteX12" fmla="*/ 3946855 w 3969085"/>
              <a:gd name="connsiteY12" fmla="*/ 246030 h 1571222"/>
              <a:gd name="connsiteX13" fmla="*/ 3969085 w 3969085"/>
              <a:gd name="connsiteY13" fmla="*/ 299698 h 1571222"/>
              <a:gd name="connsiteX14" fmla="*/ 3968436 w 3969085"/>
              <a:gd name="connsiteY14" fmla="*/ 303036 h 1571222"/>
              <a:gd name="connsiteX15" fmla="*/ 3968548 w 3969085"/>
              <a:gd name="connsiteY15" fmla="*/ 303594 h 1571222"/>
              <a:gd name="connsiteX16" fmla="*/ 3968436 w 3969085"/>
              <a:gd name="connsiteY16" fmla="*/ 304150 h 1571222"/>
              <a:gd name="connsiteX17" fmla="*/ 3969085 w 3969085"/>
              <a:gd name="connsiteY17" fmla="*/ 307490 h 1571222"/>
              <a:gd name="connsiteX18" fmla="*/ 3946855 w 3969085"/>
              <a:gd name="connsiteY18" fmla="*/ 361158 h 1571222"/>
              <a:gd name="connsiteX19" fmla="*/ 3943606 w 3969085"/>
              <a:gd name="connsiteY19" fmla="*/ 364407 h 1571222"/>
              <a:gd name="connsiteX20" fmla="*/ 3942962 w 3969085"/>
              <a:gd name="connsiteY20" fmla="*/ 365362 h 1571222"/>
              <a:gd name="connsiteX21" fmla="*/ 3942008 w 3969085"/>
              <a:gd name="connsiteY21" fmla="*/ 366005 h 1571222"/>
              <a:gd name="connsiteX22" fmla="*/ 3779941 w 3969085"/>
              <a:gd name="connsiteY22" fmla="*/ 528073 h 1571222"/>
              <a:gd name="connsiteX23" fmla="*/ 3672604 w 3969085"/>
              <a:gd name="connsiteY23" fmla="*/ 528073 h 1571222"/>
              <a:gd name="connsiteX24" fmla="*/ 3672604 w 3969085"/>
              <a:gd name="connsiteY24" fmla="*/ 420736 h 1571222"/>
              <a:gd name="connsiteX25" fmla="*/ 3702393 w 3969085"/>
              <a:gd name="connsiteY25" fmla="*/ 390947 h 1571222"/>
              <a:gd name="connsiteX26" fmla="*/ 3516682 w 3969085"/>
              <a:gd name="connsiteY26" fmla="*/ 390947 h 1571222"/>
              <a:gd name="connsiteX27" fmla="*/ 3516682 w 3969085"/>
              <a:gd name="connsiteY27" fmla="*/ 1335860 h 1571222"/>
              <a:gd name="connsiteX28" fmla="*/ 3462299 w 3969085"/>
              <a:gd name="connsiteY28" fmla="*/ 1362058 h 1571222"/>
              <a:gd name="connsiteX29" fmla="*/ 2426271 w 3969085"/>
              <a:gd name="connsiteY29" fmla="*/ 1571222 h 1571222"/>
              <a:gd name="connsiteX30" fmla="*/ 1390243 w 3969085"/>
              <a:gd name="connsiteY30" fmla="*/ 1362058 h 1571222"/>
              <a:gd name="connsiteX31" fmla="*/ 1335860 w 3969085"/>
              <a:gd name="connsiteY31" fmla="*/ 1335860 h 1571222"/>
              <a:gd name="connsiteX32" fmla="*/ 1157579 w 3969085"/>
              <a:gd name="connsiteY32" fmla="*/ 1249977 h 1571222"/>
              <a:gd name="connsiteX33" fmla="*/ 85883 w 3969085"/>
              <a:gd name="connsiteY33" fmla="*/ 178281 h 157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969085" h="1571222">
                <a:moveTo>
                  <a:pt x="0" y="0"/>
                </a:moveTo>
                <a:lnTo>
                  <a:pt x="1335860" y="0"/>
                </a:lnTo>
                <a:lnTo>
                  <a:pt x="1335861" y="0"/>
                </a:lnTo>
                <a:lnTo>
                  <a:pt x="3516682" y="0"/>
                </a:lnTo>
                <a:lnTo>
                  <a:pt x="3516682" y="216241"/>
                </a:lnTo>
                <a:lnTo>
                  <a:pt x="3702392" y="216240"/>
                </a:lnTo>
                <a:lnTo>
                  <a:pt x="3672603" y="186453"/>
                </a:lnTo>
                <a:cubicBezTo>
                  <a:pt x="3642964" y="156812"/>
                  <a:pt x="3642964" y="108755"/>
                  <a:pt x="3672604" y="79115"/>
                </a:cubicBezTo>
                <a:cubicBezTo>
                  <a:pt x="3702244" y="49475"/>
                  <a:pt x="3750301" y="49475"/>
                  <a:pt x="3779941" y="79115"/>
                </a:cubicBezTo>
                <a:lnTo>
                  <a:pt x="3942005" y="241179"/>
                </a:lnTo>
                <a:lnTo>
                  <a:pt x="3942963" y="241826"/>
                </a:lnTo>
                <a:lnTo>
                  <a:pt x="3943609" y="242785"/>
                </a:lnTo>
                <a:lnTo>
                  <a:pt x="3946855" y="246030"/>
                </a:lnTo>
                <a:cubicBezTo>
                  <a:pt x="3961675" y="260851"/>
                  <a:pt x="3969085" y="280275"/>
                  <a:pt x="3969085" y="299698"/>
                </a:cubicBezTo>
                <a:lnTo>
                  <a:pt x="3968436" y="303036"/>
                </a:lnTo>
                <a:lnTo>
                  <a:pt x="3968548" y="303594"/>
                </a:lnTo>
                <a:lnTo>
                  <a:pt x="3968436" y="304150"/>
                </a:lnTo>
                <a:lnTo>
                  <a:pt x="3969085" y="307490"/>
                </a:lnTo>
                <a:cubicBezTo>
                  <a:pt x="3969086" y="326914"/>
                  <a:pt x="3961675" y="346338"/>
                  <a:pt x="3946855" y="361158"/>
                </a:cubicBezTo>
                <a:lnTo>
                  <a:pt x="3943606" y="364407"/>
                </a:lnTo>
                <a:lnTo>
                  <a:pt x="3942962" y="365362"/>
                </a:lnTo>
                <a:lnTo>
                  <a:pt x="3942008" y="366005"/>
                </a:lnTo>
                <a:lnTo>
                  <a:pt x="3779941" y="528073"/>
                </a:lnTo>
                <a:cubicBezTo>
                  <a:pt x="3750301" y="557713"/>
                  <a:pt x="3702245" y="557713"/>
                  <a:pt x="3672604" y="528073"/>
                </a:cubicBezTo>
                <a:cubicBezTo>
                  <a:pt x="3642964" y="498433"/>
                  <a:pt x="3642964" y="450376"/>
                  <a:pt x="3672604" y="420736"/>
                </a:cubicBezTo>
                <a:lnTo>
                  <a:pt x="3702393" y="390947"/>
                </a:lnTo>
                <a:lnTo>
                  <a:pt x="3516682" y="390947"/>
                </a:lnTo>
                <a:lnTo>
                  <a:pt x="3516682" y="1335860"/>
                </a:lnTo>
                <a:lnTo>
                  <a:pt x="3462299" y="1362058"/>
                </a:lnTo>
                <a:cubicBezTo>
                  <a:pt x="3143866" y="1496744"/>
                  <a:pt x="2793766" y="1571222"/>
                  <a:pt x="2426271" y="1571222"/>
                </a:cubicBezTo>
                <a:cubicBezTo>
                  <a:pt x="2058776" y="1571222"/>
                  <a:pt x="1708677" y="1496744"/>
                  <a:pt x="1390243" y="1362058"/>
                </a:cubicBezTo>
                <a:lnTo>
                  <a:pt x="1335860" y="1335860"/>
                </a:lnTo>
                <a:lnTo>
                  <a:pt x="1157579" y="1249977"/>
                </a:lnTo>
                <a:cubicBezTo>
                  <a:pt x="705017" y="1004131"/>
                  <a:pt x="331730" y="630844"/>
                  <a:pt x="85883" y="178281"/>
                </a:cubicBezTo>
                <a:close/>
              </a:path>
            </a:pathLst>
          </a:custGeom>
          <a:gradFill flip="none" rotWithShape="1">
            <a:gsLst>
              <a:gs pos="0">
                <a:srgbClr val="7AD4C0"/>
              </a:gs>
              <a:gs pos="84000">
                <a:srgbClr val="13AACD"/>
              </a:gs>
            </a:gsLst>
            <a:lin ang="0" scaled="1"/>
            <a:tileRect/>
          </a:gradFill>
          <a:ln>
            <a:noFill/>
          </a:ln>
          <a:effectLst>
            <a:reflection blurRad="8890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F3704D17-39A8-4C65-9A9C-7327354D2148}"/>
              </a:ext>
            </a:extLst>
          </p:cNvPr>
          <p:cNvSpPr/>
          <p:nvPr/>
        </p:nvSpPr>
        <p:spPr>
          <a:xfrm>
            <a:off x="4977293" y="2338588"/>
            <a:ext cx="2209118" cy="2646108"/>
          </a:xfrm>
          <a:custGeom>
            <a:avLst/>
            <a:gdLst>
              <a:gd name="connsiteX0" fmla="*/ 28296 w 2209118"/>
              <a:gd name="connsiteY0" fmla="*/ 0 h 2646108"/>
              <a:gd name="connsiteX1" fmla="*/ 2209118 w 2209118"/>
              <a:gd name="connsiteY1" fmla="*/ 0 h 2646108"/>
              <a:gd name="connsiteX2" fmla="*/ 2209118 w 2209118"/>
              <a:gd name="connsiteY2" fmla="*/ 2180823 h 2646108"/>
              <a:gd name="connsiteX3" fmla="*/ 334063 w 2209118"/>
              <a:gd name="connsiteY3" fmla="*/ 2180823 h 2646108"/>
              <a:gd name="connsiteX4" fmla="*/ 334063 w 2209118"/>
              <a:gd name="connsiteY4" fmla="*/ 2379415 h 2646108"/>
              <a:gd name="connsiteX5" fmla="*/ 363851 w 2209118"/>
              <a:gd name="connsiteY5" fmla="*/ 2349626 h 2646108"/>
              <a:gd name="connsiteX6" fmla="*/ 471189 w 2209118"/>
              <a:gd name="connsiteY6" fmla="*/ 2349627 h 2646108"/>
              <a:gd name="connsiteX7" fmla="*/ 471189 w 2209118"/>
              <a:gd name="connsiteY7" fmla="*/ 2456964 h 2646108"/>
              <a:gd name="connsiteX8" fmla="*/ 309124 w 2209118"/>
              <a:gd name="connsiteY8" fmla="*/ 2619028 h 2646108"/>
              <a:gd name="connsiteX9" fmla="*/ 308477 w 2209118"/>
              <a:gd name="connsiteY9" fmla="*/ 2619986 h 2646108"/>
              <a:gd name="connsiteX10" fmla="*/ 307519 w 2209118"/>
              <a:gd name="connsiteY10" fmla="*/ 2620632 h 2646108"/>
              <a:gd name="connsiteX11" fmla="*/ 304273 w 2209118"/>
              <a:gd name="connsiteY11" fmla="*/ 2623878 h 2646108"/>
              <a:gd name="connsiteX12" fmla="*/ 250605 w 2209118"/>
              <a:gd name="connsiteY12" fmla="*/ 2646108 h 2646108"/>
              <a:gd name="connsiteX13" fmla="*/ 247267 w 2209118"/>
              <a:gd name="connsiteY13" fmla="*/ 2645459 h 2646108"/>
              <a:gd name="connsiteX14" fmla="*/ 246710 w 2209118"/>
              <a:gd name="connsiteY14" fmla="*/ 2645571 h 2646108"/>
              <a:gd name="connsiteX15" fmla="*/ 246154 w 2209118"/>
              <a:gd name="connsiteY15" fmla="*/ 2645459 h 2646108"/>
              <a:gd name="connsiteX16" fmla="*/ 242814 w 2209118"/>
              <a:gd name="connsiteY16" fmla="*/ 2646108 h 2646108"/>
              <a:gd name="connsiteX17" fmla="*/ 189145 w 2209118"/>
              <a:gd name="connsiteY17" fmla="*/ 2623878 h 2646108"/>
              <a:gd name="connsiteX18" fmla="*/ 185896 w 2209118"/>
              <a:gd name="connsiteY18" fmla="*/ 2620629 h 2646108"/>
              <a:gd name="connsiteX19" fmla="*/ 184942 w 2209118"/>
              <a:gd name="connsiteY19" fmla="*/ 2619985 h 2646108"/>
              <a:gd name="connsiteX20" fmla="*/ 184298 w 2209118"/>
              <a:gd name="connsiteY20" fmla="*/ 2619031 h 2646108"/>
              <a:gd name="connsiteX21" fmla="*/ 22230 w 2209118"/>
              <a:gd name="connsiteY21" fmla="*/ 2456964 h 2646108"/>
              <a:gd name="connsiteX22" fmla="*/ 22230 w 2209118"/>
              <a:gd name="connsiteY22" fmla="*/ 2349627 h 2646108"/>
              <a:gd name="connsiteX23" fmla="*/ 129568 w 2209118"/>
              <a:gd name="connsiteY23" fmla="*/ 2349627 h 2646108"/>
              <a:gd name="connsiteX24" fmla="*/ 159357 w 2209118"/>
              <a:gd name="connsiteY24" fmla="*/ 2379416 h 2646108"/>
              <a:gd name="connsiteX25" fmla="*/ 159357 w 2209118"/>
              <a:gd name="connsiteY25" fmla="*/ 2180823 h 2646108"/>
              <a:gd name="connsiteX26" fmla="*/ 28296 w 2209118"/>
              <a:gd name="connsiteY26" fmla="*/ 2180823 h 2646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209118" h="2646108">
                <a:moveTo>
                  <a:pt x="28296" y="0"/>
                </a:moveTo>
                <a:lnTo>
                  <a:pt x="2209118" y="0"/>
                </a:lnTo>
                <a:lnTo>
                  <a:pt x="2209118" y="2180823"/>
                </a:lnTo>
                <a:lnTo>
                  <a:pt x="334063" y="2180823"/>
                </a:lnTo>
                <a:lnTo>
                  <a:pt x="334063" y="2379415"/>
                </a:lnTo>
                <a:lnTo>
                  <a:pt x="363851" y="2349626"/>
                </a:lnTo>
                <a:cubicBezTo>
                  <a:pt x="393492" y="2319987"/>
                  <a:pt x="441548" y="2319987"/>
                  <a:pt x="471189" y="2349627"/>
                </a:cubicBezTo>
                <a:cubicBezTo>
                  <a:pt x="500829" y="2379267"/>
                  <a:pt x="500829" y="2427324"/>
                  <a:pt x="471189" y="2456964"/>
                </a:cubicBezTo>
                <a:lnTo>
                  <a:pt x="309124" y="2619028"/>
                </a:lnTo>
                <a:lnTo>
                  <a:pt x="308477" y="2619986"/>
                </a:lnTo>
                <a:lnTo>
                  <a:pt x="307519" y="2620632"/>
                </a:lnTo>
                <a:lnTo>
                  <a:pt x="304273" y="2623878"/>
                </a:lnTo>
                <a:cubicBezTo>
                  <a:pt x="289453" y="2638698"/>
                  <a:pt x="270029" y="2646108"/>
                  <a:pt x="250605" y="2646108"/>
                </a:cubicBezTo>
                <a:lnTo>
                  <a:pt x="247267" y="2645459"/>
                </a:lnTo>
                <a:lnTo>
                  <a:pt x="246710" y="2645571"/>
                </a:lnTo>
                <a:lnTo>
                  <a:pt x="246154" y="2645459"/>
                </a:lnTo>
                <a:lnTo>
                  <a:pt x="242814" y="2646108"/>
                </a:lnTo>
                <a:cubicBezTo>
                  <a:pt x="223390" y="2646109"/>
                  <a:pt x="203965" y="2638698"/>
                  <a:pt x="189145" y="2623878"/>
                </a:cubicBezTo>
                <a:lnTo>
                  <a:pt x="185896" y="2620629"/>
                </a:lnTo>
                <a:lnTo>
                  <a:pt x="184942" y="2619985"/>
                </a:lnTo>
                <a:lnTo>
                  <a:pt x="184298" y="2619031"/>
                </a:lnTo>
                <a:lnTo>
                  <a:pt x="22230" y="2456964"/>
                </a:lnTo>
                <a:cubicBezTo>
                  <a:pt x="-7410" y="2427324"/>
                  <a:pt x="-7410" y="2379268"/>
                  <a:pt x="22230" y="2349627"/>
                </a:cubicBezTo>
                <a:cubicBezTo>
                  <a:pt x="51871" y="2319987"/>
                  <a:pt x="99927" y="2319987"/>
                  <a:pt x="129568" y="2349627"/>
                </a:cubicBezTo>
                <a:lnTo>
                  <a:pt x="159357" y="2379416"/>
                </a:lnTo>
                <a:lnTo>
                  <a:pt x="159357" y="2180823"/>
                </a:lnTo>
                <a:lnTo>
                  <a:pt x="28296" y="2180823"/>
                </a:lnTo>
                <a:close/>
              </a:path>
            </a:pathLst>
          </a:custGeom>
          <a:gradFill flip="none" rotWithShape="1">
            <a:gsLst>
              <a:gs pos="0">
                <a:srgbClr val="7C58AF"/>
              </a:gs>
              <a:gs pos="89000">
                <a:srgbClr val="4D41A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1FFC173-5DB2-45CA-BF5E-F6069164337B}"/>
              </a:ext>
            </a:extLst>
          </p:cNvPr>
          <p:cNvSpPr/>
          <p:nvPr/>
        </p:nvSpPr>
        <p:spPr>
          <a:xfrm>
            <a:off x="5005589" y="780066"/>
            <a:ext cx="3516684" cy="2085101"/>
          </a:xfrm>
          <a:custGeom>
            <a:avLst/>
            <a:gdLst>
              <a:gd name="connsiteX0" fmla="*/ 2180823 w 3516684"/>
              <a:gd name="connsiteY0" fmla="*/ 235362 h 2085101"/>
              <a:gd name="connsiteX1" fmla="*/ 2359105 w 3516684"/>
              <a:gd name="connsiteY1" fmla="*/ 321245 h 2085101"/>
              <a:gd name="connsiteX2" fmla="*/ 3430801 w 3516684"/>
              <a:gd name="connsiteY2" fmla="*/ 1392941 h 2085101"/>
              <a:gd name="connsiteX3" fmla="*/ 3516684 w 3516684"/>
              <a:gd name="connsiteY3" fmla="*/ 1571223 h 2085101"/>
              <a:gd name="connsiteX4" fmla="*/ 2180823 w 3516684"/>
              <a:gd name="connsiteY4" fmla="*/ 1571223 h 2085101"/>
              <a:gd name="connsiteX5" fmla="*/ 1090411 w 3516684"/>
              <a:gd name="connsiteY5" fmla="*/ 0 h 2085101"/>
              <a:gd name="connsiteX6" fmla="*/ 2126439 w 3516684"/>
              <a:gd name="connsiteY6" fmla="*/ 209164 h 2085101"/>
              <a:gd name="connsiteX7" fmla="*/ 2180822 w 3516684"/>
              <a:gd name="connsiteY7" fmla="*/ 235362 h 2085101"/>
              <a:gd name="connsiteX8" fmla="*/ 2180822 w 3516684"/>
              <a:gd name="connsiteY8" fmla="*/ 1571223 h 2085101"/>
              <a:gd name="connsiteX9" fmla="*/ 1872769 w 3516684"/>
              <a:gd name="connsiteY9" fmla="*/ 1571223 h 2085101"/>
              <a:gd name="connsiteX10" fmla="*/ 1872769 w 3516684"/>
              <a:gd name="connsiteY10" fmla="*/ 1818408 h 2085101"/>
              <a:gd name="connsiteX11" fmla="*/ 1902557 w 3516684"/>
              <a:gd name="connsiteY11" fmla="*/ 1788619 h 2085101"/>
              <a:gd name="connsiteX12" fmla="*/ 2009895 w 3516684"/>
              <a:gd name="connsiteY12" fmla="*/ 1788620 h 2085101"/>
              <a:gd name="connsiteX13" fmla="*/ 2009895 w 3516684"/>
              <a:gd name="connsiteY13" fmla="*/ 1895957 h 2085101"/>
              <a:gd name="connsiteX14" fmla="*/ 1847830 w 3516684"/>
              <a:gd name="connsiteY14" fmla="*/ 2058020 h 2085101"/>
              <a:gd name="connsiteX15" fmla="*/ 1847183 w 3516684"/>
              <a:gd name="connsiteY15" fmla="*/ 2058979 h 2085101"/>
              <a:gd name="connsiteX16" fmla="*/ 1846225 w 3516684"/>
              <a:gd name="connsiteY16" fmla="*/ 2059625 h 2085101"/>
              <a:gd name="connsiteX17" fmla="*/ 1842979 w 3516684"/>
              <a:gd name="connsiteY17" fmla="*/ 2062870 h 2085101"/>
              <a:gd name="connsiteX18" fmla="*/ 1789311 w 3516684"/>
              <a:gd name="connsiteY18" fmla="*/ 2085101 h 2085101"/>
              <a:gd name="connsiteX19" fmla="*/ 1785973 w 3516684"/>
              <a:gd name="connsiteY19" fmla="*/ 2084451 h 2085101"/>
              <a:gd name="connsiteX20" fmla="*/ 1785416 w 3516684"/>
              <a:gd name="connsiteY20" fmla="*/ 2084564 h 2085101"/>
              <a:gd name="connsiteX21" fmla="*/ 1784860 w 3516684"/>
              <a:gd name="connsiteY21" fmla="*/ 2084452 h 2085101"/>
              <a:gd name="connsiteX22" fmla="*/ 1781520 w 3516684"/>
              <a:gd name="connsiteY22" fmla="*/ 2085101 h 2085101"/>
              <a:gd name="connsiteX23" fmla="*/ 1727851 w 3516684"/>
              <a:gd name="connsiteY23" fmla="*/ 2062871 h 2085101"/>
              <a:gd name="connsiteX24" fmla="*/ 1724602 w 3516684"/>
              <a:gd name="connsiteY24" fmla="*/ 2059622 h 2085101"/>
              <a:gd name="connsiteX25" fmla="*/ 1723648 w 3516684"/>
              <a:gd name="connsiteY25" fmla="*/ 2058978 h 2085101"/>
              <a:gd name="connsiteX26" fmla="*/ 1723004 w 3516684"/>
              <a:gd name="connsiteY26" fmla="*/ 2058024 h 2085101"/>
              <a:gd name="connsiteX27" fmla="*/ 1560937 w 3516684"/>
              <a:gd name="connsiteY27" fmla="*/ 1895957 h 2085101"/>
              <a:gd name="connsiteX28" fmla="*/ 1560937 w 3516684"/>
              <a:gd name="connsiteY28" fmla="*/ 1788620 h 2085101"/>
              <a:gd name="connsiteX29" fmla="*/ 1668274 w 3516684"/>
              <a:gd name="connsiteY29" fmla="*/ 1788620 h 2085101"/>
              <a:gd name="connsiteX30" fmla="*/ 1698063 w 3516684"/>
              <a:gd name="connsiteY30" fmla="*/ 1818409 h 2085101"/>
              <a:gd name="connsiteX31" fmla="*/ 1698063 w 3516684"/>
              <a:gd name="connsiteY31" fmla="*/ 1571223 h 2085101"/>
              <a:gd name="connsiteX32" fmla="*/ 0 w 3516684"/>
              <a:gd name="connsiteY32" fmla="*/ 1571223 h 2085101"/>
              <a:gd name="connsiteX33" fmla="*/ 0 w 3516684"/>
              <a:gd name="connsiteY33" fmla="*/ 235362 h 2085101"/>
              <a:gd name="connsiteX34" fmla="*/ 54383 w 3516684"/>
              <a:gd name="connsiteY34" fmla="*/ 209164 h 2085101"/>
              <a:gd name="connsiteX35" fmla="*/ 1090411 w 3516684"/>
              <a:gd name="connsiteY35" fmla="*/ 0 h 2085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516684" h="2085101">
                <a:moveTo>
                  <a:pt x="2180823" y="235362"/>
                </a:moveTo>
                <a:lnTo>
                  <a:pt x="2359105" y="321245"/>
                </a:lnTo>
                <a:cubicBezTo>
                  <a:pt x="2811668" y="567092"/>
                  <a:pt x="3184955" y="940378"/>
                  <a:pt x="3430801" y="1392941"/>
                </a:cubicBezTo>
                <a:lnTo>
                  <a:pt x="3516684" y="1571223"/>
                </a:lnTo>
                <a:lnTo>
                  <a:pt x="2180823" y="1571223"/>
                </a:lnTo>
                <a:close/>
                <a:moveTo>
                  <a:pt x="1090411" y="0"/>
                </a:moveTo>
                <a:cubicBezTo>
                  <a:pt x="1457906" y="0"/>
                  <a:pt x="1808006" y="74478"/>
                  <a:pt x="2126439" y="209164"/>
                </a:cubicBezTo>
                <a:lnTo>
                  <a:pt x="2180822" y="235362"/>
                </a:lnTo>
                <a:lnTo>
                  <a:pt x="2180822" y="1571223"/>
                </a:lnTo>
                <a:lnTo>
                  <a:pt x="1872769" y="1571223"/>
                </a:lnTo>
                <a:lnTo>
                  <a:pt x="1872769" y="1818408"/>
                </a:lnTo>
                <a:lnTo>
                  <a:pt x="1902557" y="1788619"/>
                </a:lnTo>
                <a:cubicBezTo>
                  <a:pt x="1932198" y="1758980"/>
                  <a:pt x="1980254" y="1758980"/>
                  <a:pt x="2009895" y="1788620"/>
                </a:cubicBezTo>
                <a:cubicBezTo>
                  <a:pt x="2039535" y="1818260"/>
                  <a:pt x="2039535" y="1866317"/>
                  <a:pt x="2009895" y="1895957"/>
                </a:cubicBezTo>
                <a:lnTo>
                  <a:pt x="1847830" y="2058020"/>
                </a:lnTo>
                <a:lnTo>
                  <a:pt x="1847183" y="2058979"/>
                </a:lnTo>
                <a:lnTo>
                  <a:pt x="1846225" y="2059625"/>
                </a:lnTo>
                <a:lnTo>
                  <a:pt x="1842979" y="2062870"/>
                </a:lnTo>
                <a:cubicBezTo>
                  <a:pt x="1828159" y="2077691"/>
                  <a:pt x="1808735" y="2085101"/>
                  <a:pt x="1789311" y="2085101"/>
                </a:cubicBezTo>
                <a:lnTo>
                  <a:pt x="1785973" y="2084451"/>
                </a:lnTo>
                <a:lnTo>
                  <a:pt x="1785416" y="2084564"/>
                </a:lnTo>
                <a:lnTo>
                  <a:pt x="1784860" y="2084452"/>
                </a:lnTo>
                <a:lnTo>
                  <a:pt x="1781520" y="2085101"/>
                </a:lnTo>
                <a:cubicBezTo>
                  <a:pt x="1762096" y="2085102"/>
                  <a:pt x="1742671" y="2077691"/>
                  <a:pt x="1727851" y="2062871"/>
                </a:cubicBezTo>
                <a:lnTo>
                  <a:pt x="1724602" y="2059622"/>
                </a:lnTo>
                <a:lnTo>
                  <a:pt x="1723648" y="2058978"/>
                </a:lnTo>
                <a:lnTo>
                  <a:pt x="1723004" y="2058024"/>
                </a:lnTo>
                <a:lnTo>
                  <a:pt x="1560937" y="1895957"/>
                </a:lnTo>
                <a:cubicBezTo>
                  <a:pt x="1531296" y="1866317"/>
                  <a:pt x="1531296" y="1818260"/>
                  <a:pt x="1560937" y="1788620"/>
                </a:cubicBezTo>
                <a:cubicBezTo>
                  <a:pt x="1590577" y="1758980"/>
                  <a:pt x="1638633" y="1758980"/>
                  <a:pt x="1668274" y="1788620"/>
                </a:cubicBezTo>
                <a:lnTo>
                  <a:pt x="1698063" y="1818409"/>
                </a:lnTo>
                <a:lnTo>
                  <a:pt x="1698063" y="1571223"/>
                </a:lnTo>
                <a:lnTo>
                  <a:pt x="0" y="1571223"/>
                </a:lnTo>
                <a:lnTo>
                  <a:pt x="0" y="235362"/>
                </a:lnTo>
                <a:lnTo>
                  <a:pt x="54383" y="209164"/>
                </a:lnTo>
                <a:cubicBezTo>
                  <a:pt x="372817" y="74478"/>
                  <a:pt x="722916" y="0"/>
                  <a:pt x="1090411" y="0"/>
                </a:cubicBezTo>
                <a:close/>
              </a:path>
            </a:pathLst>
          </a:custGeom>
          <a:gradFill flip="none" rotWithShape="1">
            <a:gsLst>
              <a:gs pos="0">
                <a:srgbClr val="D4319A"/>
              </a:gs>
              <a:gs pos="89000">
                <a:srgbClr val="B7019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48CDAED-4912-4859-B178-4D3BD8566D06}"/>
              </a:ext>
            </a:extLst>
          </p:cNvPr>
          <p:cNvSpPr/>
          <p:nvPr/>
        </p:nvSpPr>
        <p:spPr>
          <a:xfrm>
            <a:off x="3447067" y="1002727"/>
            <a:ext cx="2060789" cy="3516684"/>
          </a:xfrm>
          <a:custGeom>
            <a:avLst/>
            <a:gdLst>
              <a:gd name="connsiteX0" fmla="*/ 1571223 w 2060789"/>
              <a:gd name="connsiteY0" fmla="*/ 0 h 3516684"/>
              <a:gd name="connsiteX1" fmla="*/ 1571223 w 2060789"/>
              <a:gd name="connsiteY1" fmla="*/ 383241 h 3516684"/>
              <a:gd name="connsiteX2" fmla="*/ 1794096 w 2060789"/>
              <a:gd name="connsiteY2" fmla="*/ 383241 h 3516684"/>
              <a:gd name="connsiteX3" fmla="*/ 1764307 w 2060789"/>
              <a:gd name="connsiteY3" fmla="*/ 353453 h 3516684"/>
              <a:gd name="connsiteX4" fmla="*/ 1764308 w 2060789"/>
              <a:gd name="connsiteY4" fmla="*/ 246116 h 3516684"/>
              <a:gd name="connsiteX5" fmla="*/ 1871645 w 2060789"/>
              <a:gd name="connsiteY5" fmla="*/ 246116 h 3516684"/>
              <a:gd name="connsiteX6" fmla="*/ 2033709 w 2060789"/>
              <a:gd name="connsiteY6" fmla="*/ 408180 h 3516684"/>
              <a:gd name="connsiteX7" fmla="*/ 2034667 w 2060789"/>
              <a:gd name="connsiteY7" fmla="*/ 408827 h 3516684"/>
              <a:gd name="connsiteX8" fmla="*/ 2035313 w 2060789"/>
              <a:gd name="connsiteY8" fmla="*/ 409785 h 3516684"/>
              <a:gd name="connsiteX9" fmla="*/ 2038559 w 2060789"/>
              <a:gd name="connsiteY9" fmla="*/ 413031 h 3516684"/>
              <a:gd name="connsiteX10" fmla="*/ 2060789 w 2060789"/>
              <a:gd name="connsiteY10" fmla="*/ 466699 h 3516684"/>
              <a:gd name="connsiteX11" fmla="*/ 2060140 w 2060789"/>
              <a:gd name="connsiteY11" fmla="*/ 470037 h 3516684"/>
              <a:gd name="connsiteX12" fmla="*/ 2060252 w 2060789"/>
              <a:gd name="connsiteY12" fmla="*/ 470595 h 3516684"/>
              <a:gd name="connsiteX13" fmla="*/ 2060140 w 2060789"/>
              <a:gd name="connsiteY13" fmla="*/ 471150 h 3516684"/>
              <a:gd name="connsiteX14" fmla="*/ 2060789 w 2060789"/>
              <a:gd name="connsiteY14" fmla="*/ 474490 h 3516684"/>
              <a:gd name="connsiteX15" fmla="*/ 2038559 w 2060789"/>
              <a:gd name="connsiteY15" fmla="*/ 528159 h 3516684"/>
              <a:gd name="connsiteX16" fmla="*/ 2035310 w 2060789"/>
              <a:gd name="connsiteY16" fmla="*/ 531408 h 3516684"/>
              <a:gd name="connsiteX17" fmla="*/ 2034666 w 2060789"/>
              <a:gd name="connsiteY17" fmla="*/ 532363 h 3516684"/>
              <a:gd name="connsiteX18" fmla="*/ 2033712 w 2060789"/>
              <a:gd name="connsiteY18" fmla="*/ 533006 h 3516684"/>
              <a:gd name="connsiteX19" fmla="*/ 1871645 w 2060789"/>
              <a:gd name="connsiteY19" fmla="*/ 695074 h 3516684"/>
              <a:gd name="connsiteX20" fmla="*/ 1764308 w 2060789"/>
              <a:gd name="connsiteY20" fmla="*/ 695074 h 3516684"/>
              <a:gd name="connsiteX21" fmla="*/ 1764308 w 2060789"/>
              <a:gd name="connsiteY21" fmla="*/ 587737 h 3516684"/>
              <a:gd name="connsiteX22" fmla="*/ 1794097 w 2060789"/>
              <a:gd name="connsiteY22" fmla="*/ 557948 h 3516684"/>
              <a:gd name="connsiteX23" fmla="*/ 1571223 w 2060789"/>
              <a:gd name="connsiteY23" fmla="*/ 557948 h 3516684"/>
              <a:gd name="connsiteX24" fmla="*/ 1571223 w 2060789"/>
              <a:gd name="connsiteY24" fmla="*/ 1335861 h 3516684"/>
              <a:gd name="connsiteX25" fmla="*/ 1571223 w 2060789"/>
              <a:gd name="connsiteY25" fmla="*/ 3516684 h 3516684"/>
              <a:gd name="connsiteX26" fmla="*/ 235362 w 2060789"/>
              <a:gd name="connsiteY26" fmla="*/ 3516684 h 3516684"/>
              <a:gd name="connsiteX27" fmla="*/ 209164 w 2060789"/>
              <a:gd name="connsiteY27" fmla="*/ 3462300 h 3516684"/>
              <a:gd name="connsiteX28" fmla="*/ 0 w 2060789"/>
              <a:gd name="connsiteY28" fmla="*/ 2426272 h 3516684"/>
              <a:gd name="connsiteX29" fmla="*/ 209164 w 2060789"/>
              <a:gd name="connsiteY29" fmla="*/ 1390244 h 3516684"/>
              <a:gd name="connsiteX30" fmla="*/ 235362 w 2060789"/>
              <a:gd name="connsiteY30" fmla="*/ 1335861 h 3516684"/>
              <a:gd name="connsiteX31" fmla="*/ 321245 w 2060789"/>
              <a:gd name="connsiteY31" fmla="*/ 1157579 h 3516684"/>
              <a:gd name="connsiteX32" fmla="*/ 1392941 w 2060789"/>
              <a:gd name="connsiteY32" fmla="*/ 85883 h 351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060789" h="3516684">
                <a:moveTo>
                  <a:pt x="1571223" y="0"/>
                </a:moveTo>
                <a:lnTo>
                  <a:pt x="1571223" y="383241"/>
                </a:lnTo>
                <a:lnTo>
                  <a:pt x="1794096" y="383241"/>
                </a:lnTo>
                <a:lnTo>
                  <a:pt x="1764307" y="353453"/>
                </a:lnTo>
                <a:cubicBezTo>
                  <a:pt x="1734668" y="323813"/>
                  <a:pt x="1734668" y="275756"/>
                  <a:pt x="1764308" y="246116"/>
                </a:cubicBezTo>
                <a:cubicBezTo>
                  <a:pt x="1793948" y="216476"/>
                  <a:pt x="1842005" y="216476"/>
                  <a:pt x="1871645" y="246116"/>
                </a:cubicBezTo>
                <a:lnTo>
                  <a:pt x="2033709" y="408180"/>
                </a:lnTo>
                <a:lnTo>
                  <a:pt x="2034667" y="408827"/>
                </a:lnTo>
                <a:lnTo>
                  <a:pt x="2035313" y="409785"/>
                </a:lnTo>
                <a:lnTo>
                  <a:pt x="2038559" y="413031"/>
                </a:lnTo>
                <a:cubicBezTo>
                  <a:pt x="2053379" y="427851"/>
                  <a:pt x="2060789" y="447276"/>
                  <a:pt x="2060789" y="466699"/>
                </a:cubicBezTo>
                <a:lnTo>
                  <a:pt x="2060140" y="470037"/>
                </a:lnTo>
                <a:lnTo>
                  <a:pt x="2060252" y="470595"/>
                </a:lnTo>
                <a:lnTo>
                  <a:pt x="2060140" y="471150"/>
                </a:lnTo>
                <a:lnTo>
                  <a:pt x="2060789" y="474490"/>
                </a:lnTo>
                <a:cubicBezTo>
                  <a:pt x="2060790" y="493914"/>
                  <a:pt x="2053379" y="513339"/>
                  <a:pt x="2038559" y="528159"/>
                </a:cubicBezTo>
                <a:lnTo>
                  <a:pt x="2035310" y="531408"/>
                </a:lnTo>
                <a:lnTo>
                  <a:pt x="2034666" y="532363"/>
                </a:lnTo>
                <a:lnTo>
                  <a:pt x="2033712" y="533006"/>
                </a:lnTo>
                <a:lnTo>
                  <a:pt x="1871645" y="695074"/>
                </a:lnTo>
                <a:cubicBezTo>
                  <a:pt x="1842005" y="724714"/>
                  <a:pt x="1793949" y="724714"/>
                  <a:pt x="1764308" y="695074"/>
                </a:cubicBezTo>
                <a:cubicBezTo>
                  <a:pt x="1734668" y="665434"/>
                  <a:pt x="1734668" y="617377"/>
                  <a:pt x="1764308" y="587737"/>
                </a:cubicBezTo>
                <a:lnTo>
                  <a:pt x="1794097" y="557948"/>
                </a:lnTo>
                <a:lnTo>
                  <a:pt x="1571223" y="557948"/>
                </a:lnTo>
                <a:lnTo>
                  <a:pt x="1571223" y="1335861"/>
                </a:lnTo>
                <a:lnTo>
                  <a:pt x="1571223" y="3516684"/>
                </a:lnTo>
                <a:lnTo>
                  <a:pt x="235362" y="3516684"/>
                </a:lnTo>
                <a:lnTo>
                  <a:pt x="209164" y="3462300"/>
                </a:lnTo>
                <a:cubicBezTo>
                  <a:pt x="74479" y="3143867"/>
                  <a:pt x="0" y="2793767"/>
                  <a:pt x="0" y="2426272"/>
                </a:cubicBezTo>
                <a:cubicBezTo>
                  <a:pt x="0" y="2058777"/>
                  <a:pt x="74479" y="1708678"/>
                  <a:pt x="209164" y="1390244"/>
                </a:cubicBezTo>
                <a:lnTo>
                  <a:pt x="235362" y="1335861"/>
                </a:lnTo>
                <a:lnTo>
                  <a:pt x="321245" y="1157579"/>
                </a:lnTo>
                <a:cubicBezTo>
                  <a:pt x="567092" y="705016"/>
                  <a:pt x="940379" y="331730"/>
                  <a:pt x="1392941" y="85883"/>
                </a:cubicBezTo>
                <a:close/>
              </a:path>
            </a:pathLst>
          </a:custGeom>
          <a:gradFill flip="none" rotWithShape="1">
            <a:gsLst>
              <a:gs pos="0">
                <a:srgbClr val="FFEC02"/>
              </a:gs>
              <a:gs pos="84000">
                <a:srgbClr val="FCB913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2" name="Graphic 11" descr="Bar chart">
            <a:extLst>
              <a:ext uri="{FF2B5EF4-FFF2-40B4-BE49-F238E27FC236}">
                <a16:creationId xmlns:a16="http://schemas.microsoft.com/office/drawing/2014/main" id="{AE6AB047-98F3-4A2B-8476-DFB4F16426C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556551" y="2334176"/>
            <a:ext cx="763164" cy="763164"/>
          </a:xfrm>
          <a:prstGeom prst="rect">
            <a:avLst/>
          </a:prstGeom>
        </p:spPr>
      </p:pic>
      <p:pic>
        <p:nvPicPr>
          <p:cNvPr id="13" name="Graphic 12" descr="Bulls-eye">
            <a:extLst>
              <a:ext uri="{FF2B5EF4-FFF2-40B4-BE49-F238E27FC236}">
                <a16:creationId xmlns:a16="http://schemas.microsoft.com/office/drawing/2014/main" id="{5F7C08A0-74BE-49E6-8387-36168DEE695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552120" y="977566"/>
            <a:ext cx="845050" cy="845050"/>
          </a:xfrm>
          <a:prstGeom prst="rect">
            <a:avLst/>
          </a:prstGeom>
        </p:spPr>
      </p:pic>
      <p:pic>
        <p:nvPicPr>
          <p:cNvPr id="14" name="Graphic 13" descr="Single gear">
            <a:extLst>
              <a:ext uri="{FF2B5EF4-FFF2-40B4-BE49-F238E27FC236}">
                <a16:creationId xmlns:a16="http://schemas.microsoft.com/office/drawing/2014/main" id="{370C06C0-41A7-4012-8C8D-E7CC27D4961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378260" y="4800583"/>
            <a:ext cx="826962" cy="826962"/>
          </a:xfrm>
          <a:prstGeom prst="rect">
            <a:avLst/>
          </a:prstGeom>
        </p:spPr>
      </p:pic>
      <p:pic>
        <p:nvPicPr>
          <p:cNvPr id="15" name="Graphic 14" descr="Head with Gears">
            <a:extLst>
              <a:ext uri="{FF2B5EF4-FFF2-40B4-BE49-F238E27FC236}">
                <a16:creationId xmlns:a16="http://schemas.microsoft.com/office/drawing/2014/main" id="{C237E0CB-42A2-45B4-B2D9-1B6599CB0724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716965" y="2343388"/>
            <a:ext cx="822664" cy="822664"/>
          </a:xfrm>
          <a:prstGeom prst="rect">
            <a:avLst/>
          </a:prstGeom>
        </p:spPr>
      </p:pic>
      <p:pic>
        <p:nvPicPr>
          <p:cNvPr id="16" name="Graphic 15" descr="Handshake">
            <a:extLst>
              <a:ext uri="{FF2B5EF4-FFF2-40B4-BE49-F238E27FC236}">
                <a16:creationId xmlns:a16="http://schemas.microsoft.com/office/drawing/2014/main" id="{8248D439-7B04-4319-BB03-85FD68D27EBD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952370" y="3818301"/>
            <a:ext cx="754982" cy="754982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320178" y="1117706"/>
            <a:ext cx="88750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000" smtClean="0">
                <a:cs typeface="B Titr" panose="00000700000000000000" pitchFamily="2" charset="-78"/>
              </a:rPr>
              <a:t>عنوان</a:t>
            </a:r>
            <a:endParaRPr lang="fa-IR" sz="2000">
              <a:cs typeface="B Titr" panose="000007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32209" y="3039759"/>
            <a:ext cx="88750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000" smtClean="0">
                <a:cs typeface="B Titr" panose="00000700000000000000" pitchFamily="2" charset="-78"/>
              </a:rPr>
              <a:t>عنوان</a:t>
            </a:r>
            <a:endParaRPr lang="fa-IR" sz="2000">
              <a:cs typeface="B Titr" panose="00000700000000000000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44727" y="4833236"/>
            <a:ext cx="88750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000" smtClean="0">
                <a:cs typeface="B Titr" panose="00000700000000000000" pitchFamily="2" charset="-78"/>
              </a:rPr>
              <a:t>عنوان</a:t>
            </a:r>
            <a:endParaRPr lang="fa-IR" sz="2000">
              <a:cs typeface="B Titr" panose="000007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33708" y="1878312"/>
            <a:ext cx="88750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000" smtClean="0">
                <a:cs typeface="B Titr" panose="00000700000000000000" pitchFamily="2" charset="-78"/>
              </a:rPr>
              <a:t>عنوان</a:t>
            </a:r>
            <a:endParaRPr lang="fa-IR" sz="2000">
              <a:cs typeface="B Titr" panose="000007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81286" y="1595395"/>
            <a:ext cx="166755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</a:p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  <a:endParaRPr lang="fa-IR"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56688" y="2334176"/>
            <a:ext cx="166755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</a:p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  <a:endParaRPr lang="fa-IR"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86752" y="5135506"/>
            <a:ext cx="166755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</a:p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  <a:endParaRPr lang="fa-IR"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88315" y="3410716"/>
            <a:ext cx="166755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</a:p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  <a:endParaRPr lang="fa-IR"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33509" y="3705898"/>
            <a:ext cx="166755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</a:p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  <a:endParaRPr lang="fa-IR"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97390" y="3202807"/>
            <a:ext cx="88750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000" smtClean="0">
                <a:cs typeface="B Titr" panose="00000700000000000000" pitchFamily="2" charset="-78"/>
              </a:rPr>
              <a:t>عنوان</a:t>
            </a:r>
            <a:endParaRPr lang="fa-IR" sz="200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47917"/>
            <a:ext cx="12192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3600" smtClean="0">
                <a:cs typeface="B Titr" panose="00000700000000000000" pitchFamily="2" charset="-78"/>
              </a:rPr>
              <a:t>ساخت اینفوگرافیک در پاورپوینت</a:t>
            </a:r>
            <a:endParaRPr lang="fa-IR" sz="360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668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Nazanin</vt:lpstr>
      <vt:lpstr>B Titr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UserName;www.kayalha.com</dc:creator>
  <cp:lastModifiedBy>Hossein Keyalha</cp:lastModifiedBy>
  <cp:revision>2</cp:revision>
  <dcterms:created xsi:type="dcterms:W3CDTF">2018-01-31T07:11:03Z</dcterms:created>
  <dcterms:modified xsi:type="dcterms:W3CDTF">2019-10-13T08:05:33Z</dcterms:modified>
</cp:coreProperties>
</file>