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a-I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A4C93"/>
    <a:srgbClr val="F6C43A"/>
    <a:srgbClr val="FE5A5E"/>
    <a:srgbClr val="A0D652"/>
    <a:srgbClr val="B2B2B2"/>
    <a:srgbClr val="198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3" d="100"/>
          <a:sy n="83" d="100"/>
        </p:scale>
        <p:origin x="614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44509-F5FD-4824-931C-9AF3C9DB6B0D}" type="datetimeFigureOut">
              <a:rPr lang="fa-IR" smtClean="0"/>
              <a:t>14/02/1441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58629-C54B-4F69-9E1A-C40730DECB91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14751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44509-F5FD-4824-931C-9AF3C9DB6B0D}" type="datetimeFigureOut">
              <a:rPr lang="fa-IR" smtClean="0"/>
              <a:t>14/02/1441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58629-C54B-4F69-9E1A-C40730DECB91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31954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44509-F5FD-4824-931C-9AF3C9DB6B0D}" type="datetimeFigureOut">
              <a:rPr lang="fa-IR" smtClean="0"/>
              <a:t>14/02/1441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58629-C54B-4F69-9E1A-C40730DECB91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477643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44509-F5FD-4824-931C-9AF3C9DB6B0D}" type="datetimeFigureOut">
              <a:rPr lang="fa-IR" smtClean="0"/>
              <a:t>14/02/1441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58629-C54B-4F69-9E1A-C40730DECB91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164017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44509-F5FD-4824-931C-9AF3C9DB6B0D}" type="datetimeFigureOut">
              <a:rPr lang="fa-IR" smtClean="0"/>
              <a:t>14/02/1441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58629-C54B-4F69-9E1A-C40730DECB91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119634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44509-F5FD-4824-931C-9AF3C9DB6B0D}" type="datetimeFigureOut">
              <a:rPr lang="fa-IR" smtClean="0"/>
              <a:t>14/02/1441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58629-C54B-4F69-9E1A-C40730DECB91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64911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44509-F5FD-4824-931C-9AF3C9DB6B0D}" type="datetimeFigureOut">
              <a:rPr lang="fa-IR" smtClean="0"/>
              <a:t>14/02/1441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58629-C54B-4F69-9E1A-C40730DECB91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668259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44509-F5FD-4824-931C-9AF3C9DB6B0D}" type="datetimeFigureOut">
              <a:rPr lang="fa-IR" smtClean="0"/>
              <a:t>14/02/1441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58629-C54B-4F69-9E1A-C40730DECB91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612248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44509-F5FD-4824-931C-9AF3C9DB6B0D}" type="datetimeFigureOut">
              <a:rPr lang="fa-IR" smtClean="0"/>
              <a:t>14/02/1441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58629-C54B-4F69-9E1A-C40730DECB91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448033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44509-F5FD-4824-931C-9AF3C9DB6B0D}" type="datetimeFigureOut">
              <a:rPr lang="fa-IR" smtClean="0"/>
              <a:t>14/02/1441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58629-C54B-4F69-9E1A-C40730DECB91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609776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44509-F5FD-4824-931C-9AF3C9DB6B0D}" type="datetimeFigureOut">
              <a:rPr lang="fa-IR" smtClean="0"/>
              <a:t>14/02/1441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58629-C54B-4F69-9E1A-C40730DECB91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160448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C44509-F5FD-4824-931C-9AF3C9DB6B0D}" type="datetimeFigureOut">
              <a:rPr lang="fa-IR" smtClean="0"/>
              <a:t>14/02/1441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858629-C54B-4F69-9E1A-C40730DECB91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826055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9000">
              <a:schemeClr val="bg1"/>
            </a:gs>
            <a:gs pos="100000">
              <a:schemeClr val="bg1">
                <a:lumMod val="7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/>
          <p:nvPr/>
        </p:nvSpPr>
        <p:spPr>
          <a:xfrm>
            <a:off x="4606691" y="868078"/>
            <a:ext cx="2978617" cy="900000"/>
          </a:xfrm>
          <a:custGeom>
            <a:avLst/>
            <a:gdLst>
              <a:gd name="connsiteX0" fmla="*/ 1371386 w 2978617"/>
              <a:gd name="connsiteY0" fmla="*/ 0 h 900000"/>
              <a:gd name="connsiteX1" fmla="*/ 1594606 w 2978617"/>
              <a:gd name="connsiteY1" fmla="*/ 0 h 900000"/>
              <a:gd name="connsiteX2" fmla="*/ 1709534 w 2978617"/>
              <a:gd name="connsiteY2" fmla="*/ 9517 h 900000"/>
              <a:gd name="connsiteX3" fmla="*/ 2603457 w 2978617"/>
              <a:gd name="connsiteY3" fmla="*/ 417596 h 900000"/>
              <a:gd name="connsiteX4" fmla="*/ 2603457 w 2978617"/>
              <a:gd name="connsiteY4" fmla="*/ 417597 h 900000"/>
              <a:gd name="connsiteX5" fmla="*/ 2927591 w 2978617"/>
              <a:gd name="connsiteY5" fmla="*/ 805529 h 900000"/>
              <a:gd name="connsiteX6" fmla="*/ 2978617 w 2978617"/>
              <a:gd name="connsiteY6" fmla="*/ 900000 h 900000"/>
              <a:gd name="connsiteX7" fmla="*/ 0 w 2978617"/>
              <a:gd name="connsiteY7" fmla="*/ 900000 h 900000"/>
              <a:gd name="connsiteX8" fmla="*/ 31707 w 2978617"/>
              <a:gd name="connsiteY8" fmla="*/ 838046 h 900000"/>
              <a:gd name="connsiteX9" fmla="*/ 230706 w 2978617"/>
              <a:gd name="connsiteY9" fmla="*/ 561783 h 900000"/>
              <a:gd name="connsiteX10" fmla="*/ 1226867 w 2978617"/>
              <a:gd name="connsiteY10" fmla="*/ 15728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978617" h="900000">
                <a:moveTo>
                  <a:pt x="1371386" y="0"/>
                </a:moveTo>
                <a:lnTo>
                  <a:pt x="1594606" y="0"/>
                </a:lnTo>
                <a:lnTo>
                  <a:pt x="1709534" y="9517"/>
                </a:lnTo>
                <a:cubicBezTo>
                  <a:pt x="2030533" y="51664"/>
                  <a:pt x="2342820" y="186821"/>
                  <a:pt x="2603457" y="417596"/>
                </a:cubicBezTo>
                <a:lnTo>
                  <a:pt x="2603457" y="417597"/>
                </a:lnTo>
                <a:cubicBezTo>
                  <a:pt x="2733775" y="532985"/>
                  <a:pt x="2841929" y="664084"/>
                  <a:pt x="2927591" y="805529"/>
                </a:cubicBezTo>
                <a:lnTo>
                  <a:pt x="2978617" y="900000"/>
                </a:lnTo>
                <a:lnTo>
                  <a:pt x="0" y="900000"/>
                </a:lnTo>
                <a:lnTo>
                  <a:pt x="31707" y="838046"/>
                </a:lnTo>
                <a:cubicBezTo>
                  <a:pt x="87481" y="741280"/>
                  <a:pt x="153781" y="648662"/>
                  <a:pt x="230706" y="561783"/>
                </a:cubicBezTo>
                <a:cubicBezTo>
                  <a:pt x="499944" y="257706"/>
                  <a:pt x="854725" y="74307"/>
                  <a:pt x="1226867" y="15728"/>
                </a:cubicBezTo>
                <a:close/>
              </a:path>
            </a:pathLst>
          </a:custGeom>
          <a:solidFill>
            <a:srgbClr val="A0D6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7" name="Rounded Rectangle 26"/>
          <p:cNvSpPr/>
          <p:nvPr/>
        </p:nvSpPr>
        <p:spPr>
          <a:xfrm>
            <a:off x="5771999" y="5411482"/>
            <a:ext cx="648000" cy="144000"/>
          </a:xfrm>
          <a:prstGeom prst="roundRect">
            <a:avLst>
              <a:gd name="adj" fmla="val 50000"/>
            </a:avLst>
          </a:prstGeom>
          <a:solidFill>
            <a:srgbClr val="B2B2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9" name="Rounded Rectangle 28"/>
          <p:cNvSpPr/>
          <p:nvPr/>
        </p:nvSpPr>
        <p:spPr>
          <a:xfrm>
            <a:off x="5820829" y="5620534"/>
            <a:ext cx="540000" cy="144000"/>
          </a:xfrm>
          <a:prstGeom prst="roundRect">
            <a:avLst>
              <a:gd name="adj" fmla="val 50000"/>
            </a:avLst>
          </a:prstGeom>
          <a:solidFill>
            <a:srgbClr val="B2B2B2"/>
          </a:solidFill>
          <a:ln>
            <a:solidFill>
              <a:srgbClr val="B2B2B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0" name="Rounded Rectangle 29"/>
          <p:cNvSpPr/>
          <p:nvPr/>
        </p:nvSpPr>
        <p:spPr>
          <a:xfrm>
            <a:off x="5939201" y="5829586"/>
            <a:ext cx="360000" cy="180000"/>
          </a:xfrm>
          <a:prstGeom prst="roundRect">
            <a:avLst>
              <a:gd name="adj" fmla="val 50000"/>
            </a:avLst>
          </a:prstGeom>
          <a:solidFill>
            <a:srgbClr val="B2B2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8953F825-17E9-4919-9A5C-F816B71B5E0F}"/>
              </a:ext>
            </a:extLst>
          </p:cNvPr>
          <p:cNvGrpSpPr/>
          <p:nvPr/>
        </p:nvGrpSpPr>
        <p:grpSpPr>
          <a:xfrm>
            <a:off x="5143810" y="1765300"/>
            <a:ext cx="3361804" cy="902744"/>
            <a:chOff x="5143810" y="1765300"/>
            <a:chExt cx="3361804" cy="902744"/>
          </a:xfrm>
        </p:grpSpPr>
        <p:sp>
          <p:nvSpPr>
            <p:cNvPr id="16" name="Freeform 15"/>
            <p:cNvSpPr/>
            <p:nvPr/>
          </p:nvSpPr>
          <p:spPr>
            <a:xfrm>
              <a:off x="5143810" y="1768044"/>
              <a:ext cx="3361804" cy="900000"/>
            </a:xfrm>
            <a:custGeom>
              <a:avLst/>
              <a:gdLst>
                <a:gd name="connsiteX0" fmla="*/ 195297 w 3361804"/>
                <a:gd name="connsiteY0" fmla="*/ 0 h 900000"/>
                <a:gd name="connsiteX1" fmla="*/ 3166579 w 3361804"/>
                <a:gd name="connsiteY1" fmla="*/ 0 h 900000"/>
                <a:gd name="connsiteX2" fmla="*/ 3197472 w 3361804"/>
                <a:gd name="connsiteY2" fmla="*/ 57195 h 900000"/>
                <a:gd name="connsiteX3" fmla="*/ 3360785 w 3361804"/>
                <a:gd name="connsiteY3" fmla="*/ 842369 h 900000"/>
                <a:gd name="connsiteX4" fmla="*/ 3356012 w 3361804"/>
                <a:gd name="connsiteY4" fmla="*/ 900000 h 900000"/>
                <a:gd name="connsiteX5" fmla="*/ 4748 w 3361804"/>
                <a:gd name="connsiteY5" fmla="*/ 900000 h 900000"/>
                <a:gd name="connsiteX6" fmla="*/ 3115 w 3361804"/>
                <a:gd name="connsiteY6" fmla="*/ 884992 h 900000"/>
                <a:gd name="connsiteX7" fmla="*/ 147659 w 3361804"/>
                <a:gd name="connsiteY7" fmla="*/ 93081 h 90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361804" h="900000">
                  <a:moveTo>
                    <a:pt x="195297" y="0"/>
                  </a:moveTo>
                  <a:lnTo>
                    <a:pt x="3166579" y="0"/>
                  </a:lnTo>
                  <a:lnTo>
                    <a:pt x="3197472" y="57195"/>
                  </a:lnTo>
                  <a:cubicBezTo>
                    <a:pt x="3315191" y="303436"/>
                    <a:pt x="3370132" y="573443"/>
                    <a:pt x="3360785" y="842369"/>
                  </a:cubicBezTo>
                  <a:lnTo>
                    <a:pt x="3356012" y="900000"/>
                  </a:lnTo>
                  <a:lnTo>
                    <a:pt x="4748" y="900000"/>
                  </a:lnTo>
                  <a:lnTo>
                    <a:pt x="3115" y="884992"/>
                  </a:lnTo>
                  <a:cubicBezTo>
                    <a:pt x="-13193" y="616627"/>
                    <a:pt x="34485" y="344375"/>
                    <a:pt x="147659" y="93081"/>
                  </a:cubicBezTo>
                  <a:close/>
                </a:path>
              </a:pathLst>
            </a:custGeom>
            <a:solidFill>
              <a:srgbClr val="FE5A5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5143810" y="1765300"/>
              <a:ext cx="3361804" cy="900000"/>
            </a:xfrm>
            <a:custGeom>
              <a:avLst/>
              <a:gdLst>
                <a:gd name="connsiteX0" fmla="*/ 195297 w 3361804"/>
                <a:gd name="connsiteY0" fmla="*/ 0 h 900000"/>
                <a:gd name="connsiteX1" fmla="*/ 3166579 w 3361804"/>
                <a:gd name="connsiteY1" fmla="*/ 0 h 900000"/>
                <a:gd name="connsiteX2" fmla="*/ 3197472 w 3361804"/>
                <a:gd name="connsiteY2" fmla="*/ 57195 h 900000"/>
                <a:gd name="connsiteX3" fmla="*/ 3360785 w 3361804"/>
                <a:gd name="connsiteY3" fmla="*/ 842369 h 900000"/>
                <a:gd name="connsiteX4" fmla="*/ 3356012 w 3361804"/>
                <a:gd name="connsiteY4" fmla="*/ 900000 h 900000"/>
                <a:gd name="connsiteX5" fmla="*/ 4748 w 3361804"/>
                <a:gd name="connsiteY5" fmla="*/ 900000 h 900000"/>
                <a:gd name="connsiteX6" fmla="*/ 3115 w 3361804"/>
                <a:gd name="connsiteY6" fmla="*/ 884992 h 900000"/>
                <a:gd name="connsiteX7" fmla="*/ 147659 w 3361804"/>
                <a:gd name="connsiteY7" fmla="*/ 93081 h 90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361804" h="900000">
                  <a:moveTo>
                    <a:pt x="195297" y="0"/>
                  </a:moveTo>
                  <a:lnTo>
                    <a:pt x="3166579" y="0"/>
                  </a:lnTo>
                  <a:lnTo>
                    <a:pt x="3197472" y="57195"/>
                  </a:lnTo>
                  <a:cubicBezTo>
                    <a:pt x="3315191" y="303436"/>
                    <a:pt x="3370132" y="573443"/>
                    <a:pt x="3360785" y="842369"/>
                  </a:cubicBezTo>
                  <a:lnTo>
                    <a:pt x="3356012" y="900000"/>
                  </a:lnTo>
                  <a:lnTo>
                    <a:pt x="4748" y="900000"/>
                  </a:lnTo>
                  <a:lnTo>
                    <a:pt x="3115" y="884992"/>
                  </a:lnTo>
                  <a:cubicBezTo>
                    <a:pt x="-13193" y="616627"/>
                    <a:pt x="34485" y="344375"/>
                    <a:pt x="147659" y="93081"/>
                  </a:cubicBezTo>
                  <a:close/>
                </a:path>
              </a:pathLst>
            </a:custGeom>
            <a:gradFill flip="none" rotWithShape="1">
              <a:gsLst>
                <a:gs pos="60000">
                  <a:schemeClr val="tx1">
                    <a:alpha val="0"/>
                  </a:schemeClr>
                </a:gs>
                <a:gs pos="1000">
                  <a:schemeClr val="tx1">
                    <a:alpha val="76000"/>
                  </a:schemeClr>
                </a:gs>
              </a:gsLst>
              <a:lin ang="48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BBD325EA-3DD6-4511-AAFE-0FDA3CEA03D2}"/>
              </a:ext>
            </a:extLst>
          </p:cNvPr>
          <p:cNvGrpSpPr/>
          <p:nvPr/>
        </p:nvGrpSpPr>
        <p:grpSpPr>
          <a:xfrm>
            <a:off x="3961156" y="2662522"/>
            <a:ext cx="3351871" cy="905522"/>
            <a:chOff x="3961156" y="2662522"/>
            <a:chExt cx="3351871" cy="905522"/>
          </a:xfrm>
        </p:grpSpPr>
        <p:sp>
          <p:nvSpPr>
            <p:cNvPr id="19" name="Freeform 18"/>
            <p:cNvSpPr/>
            <p:nvPr/>
          </p:nvSpPr>
          <p:spPr>
            <a:xfrm>
              <a:off x="3961156" y="2668044"/>
              <a:ext cx="3351871" cy="900000"/>
            </a:xfrm>
            <a:custGeom>
              <a:avLst/>
              <a:gdLst>
                <a:gd name="connsiteX0" fmla="*/ 0 w 3351871"/>
                <a:gd name="connsiteY0" fmla="*/ 0 h 900000"/>
                <a:gd name="connsiteX1" fmla="*/ 3351871 w 3351871"/>
                <a:gd name="connsiteY1" fmla="*/ 0 h 900000"/>
                <a:gd name="connsiteX2" fmla="*/ 3343046 w 3351871"/>
                <a:gd name="connsiteY2" fmla="*/ 106564 h 900000"/>
                <a:gd name="connsiteX3" fmla="*/ 3042399 w 3351871"/>
                <a:gd name="connsiteY3" fmla="*/ 866064 h 900000"/>
                <a:gd name="connsiteX4" fmla="*/ 3015277 w 3351871"/>
                <a:gd name="connsiteY4" fmla="*/ 900000 h 900000"/>
                <a:gd name="connsiteX5" fmla="*/ 335780 w 3351871"/>
                <a:gd name="connsiteY5" fmla="*/ 900000 h 900000"/>
                <a:gd name="connsiteX6" fmla="*/ 331230 w 3351871"/>
                <a:gd name="connsiteY6" fmla="*/ 894539 h 900000"/>
                <a:gd name="connsiteX7" fmla="*/ 16162 w 3351871"/>
                <a:gd name="connsiteY7" fmla="*/ 148513 h 90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351871" h="900000">
                  <a:moveTo>
                    <a:pt x="0" y="0"/>
                  </a:moveTo>
                  <a:lnTo>
                    <a:pt x="3351871" y="0"/>
                  </a:lnTo>
                  <a:lnTo>
                    <a:pt x="3343046" y="106564"/>
                  </a:lnTo>
                  <a:cubicBezTo>
                    <a:pt x="3307923" y="374064"/>
                    <a:pt x="3208211" y="635513"/>
                    <a:pt x="3042399" y="866064"/>
                  </a:cubicBezTo>
                  <a:lnTo>
                    <a:pt x="3015277" y="900000"/>
                  </a:lnTo>
                  <a:lnTo>
                    <a:pt x="335780" y="900000"/>
                  </a:lnTo>
                  <a:lnTo>
                    <a:pt x="331230" y="894539"/>
                  </a:lnTo>
                  <a:cubicBezTo>
                    <a:pt x="163530" y="671287"/>
                    <a:pt x="58004" y="414329"/>
                    <a:pt x="16162" y="148513"/>
                  </a:cubicBezTo>
                  <a:close/>
                </a:path>
              </a:pathLst>
            </a:custGeom>
            <a:solidFill>
              <a:srgbClr val="F6C43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3961156" y="2662522"/>
              <a:ext cx="3351871" cy="900000"/>
            </a:xfrm>
            <a:custGeom>
              <a:avLst/>
              <a:gdLst>
                <a:gd name="connsiteX0" fmla="*/ 0 w 3351871"/>
                <a:gd name="connsiteY0" fmla="*/ 0 h 900000"/>
                <a:gd name="connsiteX1" fmla="*/ 3351871 w 3351871"/>
                <a:gd name="connsiteY1" fmla="*/ 0 h 900000"/>
                <a:gd name="connsiteX2" fmla="*/ 3343046 w 3351871"/>
                <a:gd name="connsiteY2" fmla="*/ 106564 h 900000"/>
                <a:gd name="connsiteX3" fmla="*/ 3042399 w 3351871"/>
                <a:gd name="connsiteY3" fmla="*/ 866064 h 900000"/>
                <a:gd name="connsiteX4" fmla="*/ 3015277 w 3351871"/>
                <a:gd name="connsiteY4" fmla="*/ 900000 h 900000"/>
                <a:gd name="connsiteX5" fmla="*/ 335780 w 3351871"/>
                <a:gd name="connsiteY5" fmla="*/ 900000 h 900000"/>
                <a:gd name="connsiteX6" fmla="*/ 331230 w 3351871"/>
                <a:gd name="connsiteY6" fmla="*/ 894539 h 900000"/>
                <a:gd name="connsiteX7" fmla="*/ 16162 w 3351871"/>
                <a:gd name="connsiteY7" fmla="*/ 148513 h 90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351871" h="900000">
                  <a:moveTo>
                    <a:pt x="0" y="0"/>
                  </a:moveTo>
                  <a:lnTo>
                    <a:pt x="3351871" y="0"/>
                  </a:lnTo>
                  <a:lnTo>
                    <a:pt x="3343046" y="106564"/>
                  </a:lnTo>
                  <a:cubicBezTo>
                    <a:pt x="3307923" y="374064"/>
                    <a:pt x="3208211" y="635513"/>
                    <a:pt x="3042399" y="866064"/>
                  </a:cubicBezTo>
                  <a:lnTo>
                    <a:pt x="3015277" y="900000"/>
                  </a:lnTo>
                  <a:lnTo>
                    <a:pt x="335780" y="900000"/>
                  </a:lnTo>
                  <a:lnTo>
                    <a:pt x="331230" y="894539"/>
                  </a:lnTo>
                  <a:cubicBezTo>
                    <a:pt x="163530" y="671287"/>
                    <a:pt x="58004" y="414329"/>
                    <a:pt x="16162" y="148513"/>
                  </a:cubicBezTo>
                  <a:close/>
                </a:path>
              </a:pathLst>
            </a:custGeom>
            <a:gradFill flip="none" rotWithShape="1">
              <a:gsLst>
                <a:gs pos="47000">
                  <a:schemeClr val="tx1">
                    <a:alpha val="0"/>
                  </a:schemeClr>
                </a:gs>
                <a:gs pos="0">
                  <a:schemeClr val="tx1">
                    <a:alpha val="76000"/>
                  </a:schemeClr>
                </a:gs>
              </a:gsLst>
              <a:lin ang="81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6F198E5D-43FE-4024-80F8-8FF775B6A9CD}"/>
              </a:ext>
            </a:extLst>
          </p:cNvPr>
          <p:cNvGrpSpPr/>
          <p:nvPr/>
        </p:nvGrpSpPr>
        <p:grpSpPr>
          <a:xfrm>
            <a:off x="5205455" y="3568010"/>
            <a:ext cx="2671036" cy="910221"/>
            <a:chOff x="5205455" y="3568010"/>
            <a:chExt cx="2671036" cy="910221"/>
          </a:xfrm>
        </p:grpSpPr>
        <p:sp>
          <p:nvSpPr>
            <p:cNvPr id="22" name="Freeform 21"/>
            <p:cNvSpPr/>
            <p:nvPr/>
          </p:nvSpPr>
          <p:spPr>
            <a:xfrm>
              <a:off x="5215511" y="3568010"/>
              <a:ext cx="2660980" cy="900000"/>
            </a:xfrm>
            <a:custGeom>
              <a:avLst/>
              <a:gdLst>
                <a:gd name="connsiteX0" fmla="*/ 0 w 2660980"/>
                <a:gd name="connsiteY0" fmla="*/ 0 h 900000"/>
                <a:gd name="connsiteX1" fmla="*/ 2660980 w 2660980"/>
                <a:gd name="connsiteY1" fmla="*/ 0 h 900000"/>
                <a:gd name="connsiteX2" fmla="*/ 2589736 w 2660980"/>
                <a:gd name="connsiteY2" fmla="*/ 89145 h 900000"/>
                <a:gd name="connsiteX3" fmla="*/ 2150607 w 2660980"/>
                <a:gd name="connsiteY3" fmla="*/ 819190 h 900000"/>
                <a:gd name="connsiteX4" fmla="*/ 2107292 w 2660980"/>
                <a:gd name="connsiteY4" fmla="*/ 900000 h 900000"/>
                <a:gd name="connsiteX5" fmla="*/ 515170 w 2660980"/>
                <a:gd name="connsiteY5" fmla="*/ 900000 h 900000"/>
                <a:gd name="connsiteX6" fmla="*/ 427657 w 2660980"/>
                <a:gd name="connsiteY6" fmla="*/ 722535 h 900000"/>
                <a:gd name="connsiteX7" fmla="*/ 216986 w 2660980"/>
                <a:gd name="connsiteY7" fmla="*/ 233330 h 900000"/>
                <a:gd name="connsiteX8" fmla="*/ 94068 w 2660980"/>
                <a:gd name="connsiteY8" fmla="*/ 112904 h 90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660980" h="900000">
                  <a:moveTo>
                    <a:pt x="0" y="0"/>
                  </a:moveTo>
                  <a:lnTo>
                    <a:pt x="2660980" y="0"/>
                  </a:lnTo>
                  <a:lnTo>
                    <a:pt x="2589736" y="89145"/>
                  </a:lnTo>
                  <a:cubicBezTo>
                    <a:pt x="2450451" y="246453"/>
                    <a:pt x="2303602" y="528567"/>
                    <a:pt x="2150607" y="819190"/>
                  </a:cubicBezTo>
                  <a:lnTo>
                    <a:pt x="2107292" y="900000"/>
                  </a:lnTo>
                  <a:lnTo>
                    <a:pt x="515170" y="900000"/>
                  </a:lnTo>
                  <a:lnTo>
                    <a:pt x="427657" y="722535"/>
                  </a:lnTo>
                  <a:cubicBezTo>
                    <a:pt x="346645" y="548812"/>
                    <a:pt x="275430" y="378623"/>
                    <a:pt x="216986" y="233330"/>
                  </a:cubicBezTo>
                  <a:cubicBezTo>
                    <a:pt x="173546" y="194868"/>
                    <a:pt x="132570" y="154660"/>
                    <a:pt x="94068" y="112904"/>
                  </a:cubicBezTo>
                  <a:close/>
                </a:path>
              </a:pathLst>
            </a:custGeom>
            <a:solidFill>
              <a:srgbClr val="1982C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5205455" y="3578231"/>
              <a:ext cx="2660980" cy="900000"/>
            </a:xfrm>
            <a:custGeom>
              <a:avLst/>
              <a:gdLst>
                <a:gd name="connsiteX0" fmla="*/ 0 w 2660980"/>
                <a:gd name="connsiteY0" fmla="*/ 0 h 900000"/>
                <a:gd name="connsiteX1" fmla="*/ 2660980 w 2660980"/>
                <a:gd name="connsiteY1" fmla="*/ 0 h 900000"/>
                <a:gd name="connsiteX2" fmla="*/ 2589736 w 2660980"/>
                <a:gd name="connsiteY2" fmla="*/ 89145 h 900000"/>
                <a:gd name="connsiteX3" fmla="*/ 2150607 w 2660980"/>
                <a:gd name="connsiteY3" fmla="*/ 819190 h 900000"/>
                <a:gd name="connsiteX4" fmla="*/ 2107292 w 2660980"/>
                <a:gd name="connsiteY4" fmla="*/ 900000 h 900000"/>
                <a:gd name="connsiteX5" fmla="*/ 515170 w 2660980"/>
                <a:gd name="connsiteY5" fmla="*/ 900000 h 900000"/>
                <a:gd name="connsiteX6" fmla="*/ 427657 w 2660980"/>
                <a:gd name="connsiteY6" fmla="*/ 722535 h 900000"/>
                <a:gd name="connsiteX7" fmla="*/ 216986 w 2660980"/>
                <a:gd name="connsiteY7" fmla="*/ 233330 h 900000"/>
                <a:gd name="connsiteX8" fmla="*/ 94068 w 2660980"/>
                <a:gd name="connsiteY8" fmla="*/ 112904 h 90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660980" h="900000">
                  <a:moveTo>
                    <a:pt x="0" y="0"/>
                  </a:moveTo>
                  <a:lnTo>
                    <a:pt x="2660980" y="0"/>
                  </a:lnTo>
                  <a:lnTo>
                    <a:pt x="2589736" y="89145"/>
                  </a:lnTo>
                  <a:cubicBezTo>
                    <a:pt x="2450451" y="246453"/>
                    <a:pt x="2303602" y="528567"/>
                    <a:pt x="2150607" y="819190"/>
                  </a:cubicBezTo>
                  <a:lnTo>
                    <a:pt x="2107292" y="900000"/>
                  </a:lnTo>
                  <a:lnTo>
                    <a:pt x="515170" y="900000"/>
                  </a:lnTo>
                  <a:lnTo>
                    <a:pt x="427657" y="722535"/>
                  </a:lnTo>
                  <a:cubicBezTo>
                    <a:pt x="346645" y="548812"/>
                    <a:pt x="275430" y="378623"/>
                    <a:pt x="216986" y="233330"/>
                  </a:cubicBezTo>
                  <a:cubicBezTo>
                    <a:pt x="173546" y="194868"/>
                    <a:pt x="132570" y="154660"/>
                    <a:pt x="94068" y="112904"/>
                  </a:cubicBezTo>
                  <a:close/>
                </a:path>
              </a:pathLst>
            </a:custGeom>
            <a:gradFill flip="none" rotWithShape="1">
              <a:gsLst>
                <a:gs pos="47000">
                  <a:schemeClr val="tx1">
                    <a:alpha val="0"/>
                  </a:schemeClr>
                </a:gs>
                <a:gs pos="0">
                  <a:schemeClr val="tx1">
                    <a:alpha val="76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BCED0B40-B84B-4C25-B6EE-774F4EBBCF3C}"/>
              </a:ext>
            </a:extLst>
          </p:cNvPr>
          <p:cNvGrpSpPr/>
          <p:nvPr/>
        </p:nvGrpSpPr>
        <p:grpSpPr>
          <a:xfrm>
            <a:off x="5267969" y="4462488"/>
            <a:ext cx="1602051" cy="882887"/>
            <a:chOff x="5267969" y="4462488"/>
            <a:chExt cx="1602051" cy="882887"/>
          </a:xfrm>
        </p:grpSpPr>
        <p:sp>
          <p:nvSpPr>
            <p:cNvPr id="25" name="Freeform 24"/>
            <p:cNvSpPr/>
            <p:nvPr/>
          </p:nvSpPr>
          <p:spPr>
            <a:xfrm>
              <a:off x="5278025" y="4468076"/>
              <a:ext cx="1591995" cy="877299"/>
            </a:xfrm>
            <a:custGeom>
              <a:avLst/>
              <a:gdLst>
                <a:gd name="connsiteX0" fmla="*/ 0 w 1591995"/>
                <a:gd name="connsiteY0" fmla="*/ 0 h 900000"/>
                <a:gd name="connsiteX1" fmla="*/ 1591995 w 1591995"/>
                <a:gd name="connsiteY1" fmla="*/ 0 h 900000"/>
                <a:gd name="connsiteX2" fmla="*/ 1480385 w 1591995"/>
                <a:gd name="connsiteY2" fmla="*/ 208220 h 900000"/>
                <a:gd name="connsiteX3" fmla="*/ 910203 w 1591995"/>
                <a:gd name="connsiteY3" fmla="*/ 891813 h 900000"/>
                <a:gd name="connsiteX4" fmla="*/ 876031 w 1591995"/>
                <a:gd name="connsiteY4" fmla="*/ 900000 h 900000"/>
                <a:gd name="connsiteX5" fmla="*/ 795358 w 1591995"/>
                <a:gd name="connsiteY5" fmla="*/ 900000 h 900000"/>
                <a:gd name="connsiteX6" fmla="*/ 741194 w 1591995"/>
                <a:gd name="connsiteY6" fmla="*/ 891644 h 900000"/>
                <a:gd name="connsiteX7" fmla="*/ 40920 w 1591995"/>
                <a:gd name="connsiteY7" fmla="*/ 82980 h 900000"/>
                <a:gd name="connsiteX0" fmla="*/ 0 w 1591995"/>
                <a:gd name="connsiteY0" fmla="*/ 0 h 900000"/>
                <a:gd name="connsiteX1" fmla="*/ 1591995 w 1591995"/>
                <a:gd name="connsiteY1" fmla="*/ 0 h 900000"/>
                <a:gd name="connsiteX2" fmla="*/ 1480385 w 1591995"/>
                <a:gd name="connsiteY2" fmla="*/ 208220 h 900000"/>
                <a:gd name="connsiteX3" fmla="*/ 910203 w 1591995"/>
                <a:gd name="connsiteY3" fmla="*/ 891813 h 900000"/>
                <a:gd name="connsiteX4" fmla="*/ 876031 w 1591995"/>
                <a:gd name="connsiteY4" fmla="*/ 900000 h 900000"/>
                <a:gd name="connsiteX5" fmla="*/ 795358 w 1591995"/>
                <a:gd name="connsiteY5" fmla="*/ 900000 h 900000"/>
                <a:gd name="connsiteX6" fmla="*/ 741194 w 1591995"/>
                <a:gd name="connsiteY6" fmla="*/ 891644 h 900000"/>
                <a:gd name="connsiteX7" fmla="*/ 40920 w 1591995"/>
                <a:gd name="connsiteY7" fmla="*/ 82980 h 900000"/>
                <a:gd name="connsiteX8" fmla="*/ 0 w 1591995"/>
                <a:gd name="connsiteY8" fmla="*/ 0 h 900000"/>
                <a:gd name="connsiteX0" fmla="*/ 0 w 1591995"/>
                <a:gd name="connsiteY0" fmla="*/ 0 h 900000"/>
                <a:gd name="connsiteX1" fmla="*/ 1591995 w 1591995"/>
                <a:gd name="connsiteY1" fmla="*/ 0 h 900000"/>
                <a:gd name="connsiteX2" fmla="*/ 1480385 w 1591995"/>
                <a:gd name="connsiteY2" fmla="*/ 208220 h 900000"/>
                <a:gd name="connsiteX3" fmla="*/ 910203 w 1591995"/>
                <a:gd name="connsiteY3" fmla="*/ 891813 h 900000"/>
                <a:gd name="connsiteX4" fmla="*/ 876031 w 1591995"/>
                <a:gd name="connsiteY4" fmla="*/ 900000 h 900000"/>
                <a:gd name="connsiteX5" fmla="*/ 741194 w 1591995"/>
                <a:gd name="connsiteY5" fmla="*/ 891644 h 900000"/>
                <a:gd name="connsiteX6" fmla="*/ 40920 w 1591995"/>
                <a:gd name="connsiteY6" fmla="*/ 82980 h 900000"/>
                <a:gd name="connsiteX7" fmla="*/ 0 w 1591995"/>
                <a:gd name="connsiteY7" fmla="*/ 0 h 900000"/>
                <a:gd name="connsiteX0" fmla="*/ 0 w 1591995"/>
                <a:gd name="connsiteY0" fmla="*/ 0 h 891813"/>
                <a:gd name="connsiteX1" fmla="*/ 1591995 w 1591995"/>
                <a:gd name="connsiteY1" fmla="*/ 0 h 891813"/>
                <a:gd name="connsiteX2" fmla="*/ 1480385 w 1591995"/>
                <a:gd name="connsiteY2" fmla="*/ 208220 h 891813"/>
                <a:gd name="connsiteX3" fmla="*/ 910203 w 1591995"/>
                <a:gd name="connsiteY3" fmla="*/ 891813 h 891813"/>
                <a:gd name="connsiteX4" fmla="*/ 741194 w 1591995"/>
                <a:gd name="connsiteY4" fmla="*/ 891644 h 891813"/>
                <a:gd name="connsiteX5" fmla="*/ 40920 w 1591995"/>
                <a:gd name="connsiteY5" fmla="*/ 82980 h 891813"/>
                <a:gd name="connsiteX6" fmla="*/ 0 w 1591995"/>
                <a:gd name="connsiteY6" fmla="*/ 0 h 891813"/>
                <a:gd name="connsiteX0" fmla="*/ 0 w 1591995"/>
                <a:gd name="connsiteY0" fmla="*/ 0 h 891644"/>
                <a:gd name="connsiteX1" fmla="*/ 1591995 w 1591995"/>
                <a:gd name="connsiteY1" fmla="*/ 0 h 891644"/>
                <a:gd name="connsiteX2" fmla="*/ 1480385 w 1591995"/>
                <a:gd name="connsiteY2" fmla="*/ 208220 h 891644"/>
                <a:gd name="connsiteX3" fmla="*/ 997289 w 1591995"/>
                <a:gd name="connsiteY3" fmla="*/ 877299 h 891644"/>
                <a:gd name="connsiteX4" fmla="*/ 741194 w 1591995"/>
                <a:gd name="connsiteY4" fmla="*/ 891644 h 891644"/>
                <a:gd name="connsiteX5" fmla="*/ 40920 w 1591995"/>
                <a:gd name="connsiteY5" fmla="*/ 82980 h 891644"/>
                <a:gd name="connsiteX6" fmla="*/ 0 w 1591995"/>
                <a:gd name="connsiteY6" fmla="*/ 0 h 891644"/>
                <a:gd name="connsiteX0" fmla="*/ 0 w 1591995"/>
                <a:gd name="connsiteY0" fmla="*/ 0 h 877299"/>
                <a:gd name="connsiteX1" fmla="*/ 1591995 w 1591995"/>
                <a:gd name="connsiteY1" fmla="*/ 0 h 877299"/>
                <a:gd name="connsiteX2" fmla="*/ 1480385 w 1591995"/>
                <a:gd name="connsiteY2" fmla="*/ 208220 h 877299"/>
                <a:gd name="connsiteX3" fmla="*/ 997289 w 1591995"/>
                <a:gd name="connsiteY3" fmla="*/ 877299 h 877299"/>
                <a:gd name="connsiteX4" fmla="*/ 639594 w 1591995"/>
                <a:gd name="connsiteY4" fmla="*/ 877129 h 877299"/>
                <a:gd name="connsiteX5" fmla="*/ 40920 w 1591995"/>
                <a:gd name="connsiteY5" fmla="*/ 82980 h 877299"/>
                <a:gd name="connsiteX6" fmla="*/ 0 w 1591995"/>
                <a:gd name="connsiteY6" fmla="*/ 0 h 8772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91995" h="877299">
                  <a:moveTo>
                    <a:pt x="0" y="0"/>
                  </a:moveTo>
                  <a:lnTo>
                    <a:pt x="1591995" y="0"/>
                  </a:lnTo>
                  <a:lnTo>
                    <a:pt x="1480385" y="208220"/>
                  </a:lnTo>
                  <a:cubicBezTo>
                    <a:pt x="1297296" y="538824"/>
                    <a:pt x="1193570" y="813732"/>
                    <a:pt x="997289" y="877299"/>
                  </a:cubicBezTo>
                  <a:lnTo>
                    <a:pt x="639594" y="877129"/>
                  </a:lnTo>
                  <a:cubicBezTo>
                    <a:pt x="386685" y="805939"/>
                    <a:pt x="243568" y="469800"/>
                    <a:pt x="40920" y="8298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6A4C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5267969" y="4462488"/>
              <a:ext cx="1591995" cy="877299"/>
            </a:xfrm>
            <a:custGeom>
              <a:avLst/>
              <a:gdLst>
                <a:gd name="connsiteX0" fmla="*/ 0 w 1591995"/>
                <a:gd name="connsiteY0" fmla="*/ 0 h 900000"/>
                <a:gd name="connsiteX1" fmla="*/ 1591995 w 1591995"/>
                <a:gd name="connsiteY1" fmla="*/ 0 h 900000"/>
                <a:gd name="connsiteX2" fmla="*/ 1480385 w 1591995"/>
                <a:gd name="connsiteY2" fmla="*/ 208220 h 900000"/>
                <a:gd name="connsiteX3" fmla="*/ 910203 w 1591995"/>
                <a:gd name="connsiteY3" fmla="*/ 891813 h 900000"/>
                <a:gd name="connsiteX4" fmla="*/ 876031 w 1591995"/>
                <a:gd name="connsiteY4" fmla="*/ 900000 h 900000"/>
                <a:gd name="connsiteX5" fmla="*/ 795358 w 1591995"/>
                <a:gd name="connsiteY5" fmla="*/ 900000 h 900000"/>
                <a:gd name="connsiteX6" fmla="*/ 741194 w 1591995"/>
                <a:gd name="connsiteY6" fmla="*/ 891644 h 900000"/>
                <a:gd name="connsiteX7" fmla="*/ 40920 w 1591995"/>
                <a:gd name="connsiteY7" fmla="*/ 82980 h 900000"/>
                <a:gd name="connsiteX0" fmla="*/ 0 w 1591995"/>
                <a:gd name="connsiteY0" fmla="*/ 0 h 900000"/>
                <a:gd name="connsiteX1" fmla="*/ 1591995 w 1591995"/>
                <a:gd name="connsiteY1" fmla="*/ 0 h 900000"/>
                <a:gd name="connsiteX2" fmla="*/ 1480385 w 1591995"/>
                <a:gd name="connsiteY2" fmla="*/ 208220 h 900000"/>
                <a:gd name="connsiteX3" fmla="*/ 910203 w 1591995"/>
                <a:gd name="connsiteY3" fmla="*/ 891813 h 900000"/>
                <a:gd name="connsiteX4" fmla="*/ 876031 w 1591995"/>
                <a:gd name="connsiteY4" fmla="*/ 900000 h 900000"/>
                <a:gd name="connsiteX5" fmla="*/ 795358 w 1591995"/>
                <a:gd name="connsiteY5" fmla="*/ 900000 h 900000"/>
                <a:gd name="connsiteX6" fmla="*/ 741194 w 1591995"/>
                <a:gd name="connsiteY6" fmla="*/ 891644 h 900000"/>
                <a:gd name="connsiteX7" fmla="*/ 40920 w 1591995"/>
                <a:gd name="connsiteY7" fmla="*/ 82980 h 900000"/>
                <a:gd name="connsiteX8" fmla="*/ 0 w 1591995"/>
                <a:gd name="connsiteY8" fmla="*/ 0 h 900000"/>
                <a:gd name="connsiteX0" fmla="*/ 0 w 1591995"/>
                <a:gd name="connsiteY0" fmla="*/ 0 h 900000"/>
                <a:gd name="connsiteX1" fmla="*/ 1591995 w 1591995"/>
                <a:gd name="connsiteY1" fmla="*/ 0 h 900000"/>
                <a:gd name="connsiteX2" fmla="*/ 1480385 w 1591995"/>
                <a:gd name="connsiteY2" fmla="*/ 208220 h 900000"/>
                <a:gd name="connsiteX3" fmla="*/ 910203 w 1591995"/>
                <a:gd name="connsiteY3" fmla="*/ 891813 h 900000"/>
                <a:gd name="connsiteX4" fmla="*/ 876031 w 1591995"/>
                <a:gd name="connsiteY4" fmla="*/ 900000 h 900000"/>
                <a:gd name="connsiteX5" fmla="*/ 741194 w 1591995"/>
                <a:gd name="connsiteY5" fmla="*/ 891644 h 900000"/>
                <a:gd name="connsiteX6" fmla="*/ 40920 w 1591995"/>
                <a:gd name="connsiteY6" fmla="*/ 82980 h 900000"/>
                <a:gd name="connsiteX7" fmla="*/ 0 w 1591995"/>
                <a:gd name="connsiteY7" fmla="*/ 0 h 900000"/>
                <a:gd name="connsiteX0" fmla="*/ 0 w 1591995"/>
                <a:gd name="connsiteY0" fmla="*/ 0 h 891813"/>
                <a:gd name="connsiteX1" fmla="*/ 1591995 w 1591995"/>
                <a:gd name="connsiteY1" fmla="*/ 0 h 891813"/>
                <a:gd name="connsiteX2" fmla="*/ 1480385 w 1591995"/>
                <a:gd name="connsiteY2" fmla="*/ 208220 h 891813"/>
                <a:gd name="connsiteX3" fmla="*/ 910203 w 1591995"/>
                <a:gd name="connsiteY3" fmla="*/ 891813 h 891813"/>
                <a:gd name="connsiteX4" fmla="*/ 741194 w 1591995"/>
                <a:gd name="connsiteY4" fmla="*/ 891644 h 891813"/>
                <a:gd name="connsiteX5" fmla="*/ 40920 w 1591995"/>
                <a:gd name="connsiteY5" fmla="*/ 82980 h 891813"/>
                <a:gd name="connsiteX6" fmla="*/ 0 w 1591995"/>
                <a:gd name="connsiteY6" fmla="*/ 0 h 891813"/>
                <a:gd name="connsiteX0" fmla="*/ 0 w 1591995"/>
                <a:gd name="connsiteY0" fmla="*/ 0 h 891644"/>
                <a:gd name="connsiteX1" fmla="*/ 1591995 w 1591995"/>
                <a:gd name="connsiteY1" fmla="*/ 0 h 891644"/>
                <a:gd name="connsiteX2" fmla="*/ 1480385 w 1591995"/>
                <a:gd name="connsiteY2" fmla="*/ 208220 h 891644"/>
                <a:gd name="connsiteX3" fmla="*/ 997289 w 1591995"/>
                <a:gd name="connsiteY3" fmla="*/ 877299 h 891644"/>
                <a:gd name="connsiteX4" fmla="*/ 741194 w 1591995"/>
                <a:gd name="connsiteY4" fmla="*/ 891644 h 891644"/>
                <a:gd name="connsiteX5" fmla="*/ 40920 w 1591995"/>
                <a:gd name="connsiteY5" fmla="*/ 82980 h 891644"/>
                <a:gd name="connsiteX6" fmla="*/ 0 w 1591995"/>
                <a:gd name="connsiteY6" fmla="*/ 0 h 891644"/>
                <a:gd name="connsiteX0" fmla="*/ 0 w 1591995"/>
                <a:gd name="connsiteY0" fmla="*/ 0 h 877299"/>
                <a:gd name="connsiteX1" fmla="*/ 1591995 w 1591995"/>
                <a:gd name="connsiteY1" fmla="*/ 0 h 877299"/>
                <a:gd name="connsiteX2" fmla="*/ 1480385 w 1591995"/>
                <a:gd name="connsiteY2" fmla="*/ 208220 h 877299"/>
                <a:gd name="connsiteX3" fmla="*/ 997289 w 1591995"/>
                <a:gd name="connsiteY3" fmla="*/ 877299 h 877299"/>
                <a:gd name="connsiteX4" fmla="*/ 639594 w 1591995"/>
                <a:gd name="connsiteY4" fmla="*/ 877129 h 877299"/>
                <a:gd name="connsiteX5" fmla="*/ 40920 w 1591995"/>
                <a:gd name="connsiteY5" fmla="*/ 82980 h 877299"/>
                <a:gd name="connsiteX6" fmla="*/ 0 w 1591995"/>
                <a:gd name="connsiteY6" fmla="*/ 0 h 8772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91995" h="877299">
                  <a:moveTo>
                    <a:pt x="0" y="0"/>
                  </a:moveTo>
                  <a:lnTo>
                    <a:pt x="1591995" y="0"/>
                  </a:lnTo>
                  <a:lnTo>
                    <a:pt x="1480385" y="208220"/>
                  </a:lnTo>
                  <a:cubicBezTo>
                    <a:pt x="1297296" y="538824"/>
                    <a:pt x="1193570" y="813732"/>
                    <a:pt x="997289" y="877299"/>
                  </a:cubicBezTo>
                  <a:lnTo>
                    <a:pt x="639594" y="877129"/>
                  </a:lnTo>
                  <a:cubicBezTo>
                    <a:pt x="386685" y="805939"/>
                    <a:pt x="243568" y="469800"/>
                    <a:pt x="40920" y="82980"/>
                  </a:cubicBez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47000">
                  <a:schemeClr val="tx1">
                    <a:alpha val="0"/>
                  </a:schemeClr>
                </a:gs>
                <a:gs pos="0">
                  <a:schemeClr val="tx1">
                    <a:alpha val="76000"/>
                  </a:schemeClr>
                </a:gs>
              </a:gsLst>
              <a:lin ang="81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</p:grpSp>
      <p:cxnSp>
        <p:nvCxnSpPr>
          <p:cNvPr id="41" name="Straight Connector 40"/>
          <p:cNvCxnSpPr>
            <a:stCxn id="35" idx="6"/>
            <a:endCxn id="13" idx="9"/>
          </p:cNvCxnSpPr>
          <p:nvPr/>
        </p:nvCxnSpPr>
        <p:spPr>
          <a:xfrm flipV="1">
            <a:off x="3911416" y="1429861"/>
            <a:ext cx="925981" cy="7438"/>
          </a:xfrm>
          <a:prstGeom prst="line">
            <a:avLst/>
          </a:prstGeom>
          <a:ln w="38100">
            <a:solidFill>
              <a:srgbClr val="A0D6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cxnSpLocks/>
          </p:cNvCxnSpPr>
          <p:nvPr/>
        </p:nvCxnSpPr>
        <p:spPr>
          <a:xfrm flipH="1">
            <a:off x="8387724" y="1977299"/>
            <a:ext cx="1090573" cy="0"/>
          </a:xfrm>
          <a:prstGeom prst="line">
            <a:avLst/>
          </a:prstGeom>
          <a:ln w="38100">
            <a:solidFill>
              <a:srgbClr val="FE5A5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cxnSpLocks/>
            <a:stCxn id="36" idx="6"/>
          </p:cNvCxnSpPr>
          <p:nvPr/>
        </p:nvCxnSpPr>
        <p:spPr>
          <a:xfrm flipV="1">
            <a:off x="3155499" y="3112522"/>
            <a:ext cx="900000" cy="28611"/>
          </a:xfrm>
          <a:prstGeom prst="line">
            <a:avLst/>
          </a:prstGeom>
          <a:ln w="38100">
            <a:solidFill>
              <a:srgbClr val="F6C43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cxnSpLocks/>
          </p:cNvCxnSpPr>
          <p:nvPr/>
        </p:nvCxnSpPr>
        <p:spPr>
          <a:xfrm flipH="1">
            <a:off x="7589076" y="3969000"/>
            <a:ext cx="1343934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cxnSpLocks/>
          </p:cNvCxnSpPr>
          <p:nvPr/>
        </p:nvCxnSpPr>
        <p:spPr>
          <a:xfrm>
            <a:off x="4060649" y="5018231"/>
            <a:ext cx="1514241" cy="0"/>
          </a:xfrm>
          <a:prstGeom prst="line">
            <a:avLst/>
          </a:prstGeom>
          <a:ln w="38100">
            <a:solidFill>
              <a:srgbClr val="6A4C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>
            <a:extLst>
              <a:ext uri="{FF2B5EF4-FFF2-40B4-BE49-F238E27FC236}">
                <a16:creationId xmlns:a16="http://schemas.microsoft.com/office/drawing/2014/main" id="{DFE3DDA7-AD0F-4365-A150-240B0F78B099}"/>
              </a:ext>
            </a:extLst>
          </p:cNvPr>
          <p:cNvGrpSpPr/>
          <p:nvPr/>
        </p:nvGrpSpPr>
        <p:grpSpPr>
          <a:xfrm>
            <a:off x="2975499" y="4478231"/>
            <a:ext cx="1080000" cy="1080000"/>
            <a:chOff x="2975499" y="4478231"/>
            <a:chExt cx="1080000" cy="1080000"/>
          </a:xfrm>
        </p:grpSpPr>
        <p:sp>
          <p:nvSpPr>
            <p:cNvPr id="37" name="Oval 36"/>
            <p:cNvSpPr/>
            <p:nvPr/>
          </p:nvSpPr>
          <p:spPr>
            <a:xfrm>
              <a:off x="2975499" y="4478231"/>
              <a:ext cx="1080000" cy="1080000"/>
            </a:xfrm>
            <a:prstGeom prst="ellipse">
              <a:avLst/>
            </a:prstGeom>
            <a:solidFill>
              <a:srgbClr val="6A4C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pic>
          <p:nvPicPr>
            <p:cNvPr id="3" name="Graphic 2" descr="Bullseye">
              <a:extLst>
                <a:ext uri="{FF2B5EF4-FFF2-40B4-BE49-F238E27FC236}">
                  <a16:creationId xmlns:a16="http://schemas.microsoft.com/office/drawing/2014/main" id="{F2A5924E-E275-420D-BEE4-5F9228DF7A4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3155499" y="4665785"/>
              <a:ext cx="720000" cy="720000"/>
            </a:xfrm>
            <a:prstGeom prst="rect">
              <a:avLst/>
            </a:prstGeom>
          </p:spPr>
        </p:pic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ADAD1416-185A-45D5-8C7F-BB93EF487736}"/>
              </a:ext>
            </a:extLst>
          </p:cNvPr>
          <p:cNvGrpSpPr/>
          <p:nvPr/>
        </p:nvGrpSpPr>
        <p:grpSpPr>
          <a:xfrm>
            <a:off x="2831416" y="897299"/>
            <a:ext cx="1080000" cy="1080000"/>
            <a:chOff x="2831416" y="897299"/>
            <a:chExt cx="1080000" cy="1080000"/>
          </a:xfrm>
        </p:grpSpPr>
        <p:sp>
          <p:nvSpPr>
            <p:cNvPr id="35" name="Oval 34"/>
            <p:cNvSpPr/>
            <p:nvPr/>
          </p:nvSpPr>
          <p:spPr>
            <a:xfrm>
              <a:off x="2831416" y="897299"/>
              <a:ext cx="1080000" cy="1080000"/>
            </a:xfrm>
            <a:prstGeom prst="ellipse">
              <a:avLst/>
            </a:prstGeom>
            <a:solidFill>
              <a:srgbClr val="A0D65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pic>
          <p:nvPicPr>
            <p:cNvPr id="5" name="Graphic 4" descr="Hourglass">
              <a:extLst>
                <a:ext uri="{FF2B5EF4-FFF2-40B4-BE49-F238E27FC236}">
                  <a16:creationId xmlns:a16="http://schemas.microsoft.com/office/drawing/2014/main" id="{B9DBF088-1D5C-43A9-88B4-7BE8FCEAC4F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3008078" y="1069861"/>
              <a:ext cx="720000" cy="720000"/>
            </a:xfrm>
            <a:prstGeom prst="rect">
              <a:avLst/>
            </a:prstGeom>
          </p:spPr>
        </p:pic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0CA492F3-22A9-4E2C-AA8D-2EA27A42345F}"/>
              </a:ext>
            </a:extLst>
          </p:cNvPr>
          <p:cNvGrpSpPr/>
          <p:nvPr/>
        </p:nvGrpSpPr>
        <p:grpSpPr>
          <a:xfrm>
            <a:off x="2075499" y="2601133"/>
            <a:ext cx="1080000" cy="1080000"/>
            <a:chOff x="2075499" y="2601133"/>
            <a:chExt cx="1080000" cy="1080000"/>
          </a:xfrm>
        </p:grpSpPr>
        <p:sp>
          <p:nvSpPr>
            <p:cNvPr id="36" name="Oval 35"/>
            <p:cNvSpPr/>
            <p:nvPr/>
          </p:nvSpPr>
          <p:spPr>
            <a:xfrm>
              <a:off x="2075499" y="2601133"/>
              <a:ext cx="1080000" cy="1080000"/>
            </a:xfrm>
            <a:prstGeom prst="ellipse">
              <a:avLst/>
            </a:prstGeom>
            <a:solidFill>
              <a:srgbClr val="F6C43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pic>
          <p:nvPicPr>
            <p:cNvPr id="7" name="Graphic 6" descr="Stopwatch">
              <a:extLst>
                <a:ext uri="{FF2B5EF4-FFF2-40B4-BE49-F238E27FC236}">
                  <a16:creationId xmlns:a16="http://schemas.microsoft.com/office/drawing/2014/main" id="{DD39DD07-EF48-47DE-AE45-FA66ABF511B8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2255499" y="2766827"/>
              <a:ext cx="720000" cy="720000"/>
            </a:xfrm>
            <a:prstGeom prst="rect">
              <a:avLst/>
            </a:prstGeom>
          </p:spPr>
        </p:pic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B02D0123-6FF3-40C5-8BBD-EDA68D206C2E}"/>
              </a:ext>
            </a:extLst>
          </p:cNvPr>
          <p:cNvGrpSpPr/>
          <p:nvPr/>
        </p:nvGrpSpPr>
        <p:grpSpPr>
          <a:xfrm>
            <a:off x="8920903" y="3429000"/>
            <a:ext cx="1080000" cy="1080000"/>
            <a:chOff x="9186370" y="3429000"/>
            <a:chExt cx="1080000" cy="1080000"/>
          </a:xfrm>
        </p:grpSpPr>
        <p:sp>
          <p:nvSpPr>
            <p:cNvPr id="38" name="Oval 37"/>
            <p:cNvSpPr/>
            <p:nvPr/>
          </p:nvSpPr>
          <p:spPr>
            <a:xfrm>
              <a:off x="9186370" y="3429000"/>
              <a:ext cx="1080000" cy="1080000"/>
            </a:xfrm>
            <a:prstGeom prst="ellipse">
              <a:avLst/>
            </a:prstGeom>
            <a:solidFill>
              <a:srgbClr val="1982C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pic>
          <p:nvPicPr>
            <p:cNvPr id="9" name="Graphic 8" descr="Head with gears">
              <a:extLst>
                <a:ext uri="{FF2B5EF4-FFF2-40B4-BE49-F238E27FC236}">
                  <a16:creationId xmlns:a16="http://schemas.microsoft.com/office/drawing/2014/main" id="{F06789D5-6880-4525-A44F-11C9E7C2B260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9310357" y="3511800"/>
              <a:ext cx="914400" cy="914400"/>
            </a:xfrm>
            <a:prstGeom prst="rect">
              <a:avLst/>
            </a:prstGeom>
          </p:spPr>
        </p:pic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1C38ADA9-BE80-45A3-ABBE-748F64CDDA03}"/>
              </a:ext>
            </a:extLst>
          </p:cNvPr>
          <p:cNvGrpSpPr/>
          <p:nvPr/>
        </p:nvGrpSpPr>
        <p:grpSpPr>
          <a:xfrm>
            <a:off x="9470738" y="1429861"/>
            <a:ext cx="1080000" cy="1080000"/>
            <a:chOff x="9726370" y="1429861"/>
            <a:chExt cx="1080000" cy="1080000"/>
          </a:xfrm>
        </p:grpSpPr>
        <p:sp>
          <p:nvSpPr>
            <p:cNvPr id="39" name="Oval 38"/>
            <p:cNvSpPr/>
            <p:nvPr/>
          </p:nvSpPr>
          <p:spPr>
            <a:xfrm>
              <a:off x="9726370" y="1429861"/>
              <a:ext cx="1080000" cy="1080000"/>
            </a:xfrm>
            <a:prstGeom prst="ellipse">
              <a:avLst/>
            </a:prstGeom>
            <a:solidFill>
              <a:srgbClr val="FE5A5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pic>
          <p:nvPicPr>
            <p:cNvPr id="11" name="Graphic 10" descr="Lightbulb">
              <a:extLst>
                <a:ext uri="{FF2B5EF4-FFF2-40B4-BE49-F238E27FC236}">
                  <a16:creationId xmlns:a16="http://schemas.microsoft.com/office/drawing/2014/main" id="{0C3FA9A6-EB37-4A6D-8F04-5F764414B1CE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9809170" y="1520099"/>
              <a:ext cx="914400" cy="914400"/>
            </a:xfrm>
            <a:prstGeom prst="rect">
              <a:avLst/>
            </a:prstGeom>
          </p:spPr>
        </p:pic>
      </p:grpSp>
      <p:sp>
        <p:nvSpPr>
          <p:cNvPr id="47" name="TextBox 46">
            <a:extLst>
              <a:ext uri="{FF2B5EF4-FFF2-40B4-BE49-F238E27FC236}">
                <a16:creationId xmlns:a16="http://schemas.microsoft.com/office/drawing/2014/main" id="{055787E7-84F1-46AF-9157-9E8F38538309}"/>
              </a:ext>
            </a:extLst>
          </p:cNvPr>
          <p:cNvSpPr txBox="1"/>
          <p:nvPr/>
        </p:nvSpPr>
        <p:spPr>
          <a:xfrm>
            <a:off x="5356947" y="1219174"/>
            <a:ext cx="1467765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fa-IR" dirty="0">
                <a:solidFill>
                  <a:schemeClr val="bg1"/>
                </a:solidFill>
                <a:cs typeface="B Nazanin" panose="00000400000000000000" pitchFamily="2" charset="-78"/>
              </a:rPr>
              <a:t>متن شما متن شما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846A66F1-759F-4DE9-AF76-292B0FCF59E7}"/>
              </a:ext>
            </a:extLst>
          </p:cNvPr>
          <p:cNvSpPr txBox="1"/>
          <p:nvPr/>
        </p:nvSpPr>
        <p:spPr>
          <a:xfrm>
            <a:off x="5357673" y="2049224"/>
            <a:ext cx="1467765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fa-IR" dirty="0">
                <a:solidFill>
                  <a:schemeClr val="bg1"/>
                </a:solidFill>
                <a:cs typeface="B Nazanin" panose="00000400000000000000" pitchFamily="2" charset="-78"/>
              </a:rPr>
              <a:t>متن شما متن شما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AFD6B3C8-B503-4672-88DF-3C0147BD0CB0}"/>
              </a:ext>
            </a:extLst>
          </p:cNvPr>
          <p:cNvSpPr txBox="1"/>
          <p:nvPr/>
        </p:nvSpPr>
        <p:spPr>
          <a:xfrm>
            <a:off x="5330083" y="2908845"/>
            <a:ext cx="1467765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fa-IR" dirty="0">
                <a:solidFill>
                  <a:schemeClr val="bg1"/>
                </a:solidFill>
                <a:cs typeface="B Nazanin" panose="00000400000000000000" pitchFamily="2" charset="-78"/>
              </a:rPr>
              <a:t>متن شما متن شما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A74F01E0-2B48-47A1-B5E6-87D42B17A84D}"/>
              </a:ext>
            </a:extLst>
          </p:cNvPr>
          <p:cNvSpPr txBox="1"/>
          <p:nvPr/>
        </p:nvSpPr>
        <p:spPr>
          <a:xfrm>
            <a:off x="5546333" y="3831889"/>
            <a:ext cx="1467765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fa-IR" dirty="0">
                <a:solidFill>
                  <a:schemeClr val="bg1"/>
                </a:solidFill>
                <a:cs typeface="B Nazanin" panose="00000400000000000000" pitchFamily="2" charset="-78"/>
              </a:rPr>
              <a:t>متن شما متن شما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304936BB-F81B-431E-A347-C771ACB0902D}"/>
              </a:ext>
            </a:extLst>
          </p:cNvPr>
          <p:cNvSpPr txBox="1"/>
          <p:nvPr/>
        </p:nvSpPr>
        <p:spPr>
          <a:xfrm>
            <a:off x="5627348" y="4678588"/>
            <a:ext cx="864861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fa-IR" dirty="0">
                <a:solidFill>
                  <a:schemeClr val="bg1"/>
                </a:solidFill>
                <a:cs typeface="B Nazanin" panose="00000400000000000000" pitchFamily="2" charset="-78"/>
              </a:rPr>
              <a:t>متن شما</a:t>
            </a:r>
          </a:p>
        </p:txBody>
      </p:sp>
    </p:spTree>
    <p:extLst>
      <p:ext uri="{BB962C8B-B14F-4D97-AF65-F5344CB8AC3E}">
        <p14:creationId xmlns:p14="http://schemas.microsoft.com/office/powerpoint/2010/main" val="39165859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18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Hossein Keyalha</dc:creator>
  <cp:lastModifiedBy>hossein kayalha</cp:lastModifiedBy>
  <cp:revision>6</cp:revision>
  <dcterms:created xsi:type="dcterms:W3CDTF">2019-10-13T11:16:51Z</dcterms:created>
  <dcterms:modified xsi:type="dcterms:W3CDTF">2019-10-13T15:27:27Z</dcterms:modified>
</cp:coreProperties>
</file>