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>
        <p:scale>
          <a:sx n="70" d="100"/>
          <a:sy n="70" d="100"/>
        </p:scale>
        <p:origin x="1094" y="3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7859E-765C-4193-BA57-BCDF40EAE6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1E44EB-B2E5-4E8E-A910-0DAD1E0D02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715EA-DCD5-4B64-BE77-2C59E4474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F8C1-95B9-4B0A-BE17-837184D7B310}" type="datetimeFigureOut">
              <a:rPr lang="fa-IR" smtClean="0"/>
              <a:t>28/02/1441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AC87F-9DC6-42C1-A827-04079B415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81F01-59AD-40D9-ACD9-8DC862632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D469-0FEB-45F3-AA0A-68AD8DF4387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66947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EE5AA-EC4C-4FB6-B12C-051D9F88B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EDBF74-441A-44C7-96D1-A113368783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C1E1F-B1CD-48D5-985B-4AAF207D2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F8C1-95B9-4B0A-BE17-837184D7B310}" type="datetimeFigureOut">
              <a:rPr lang="fa-IR" smtClean="0"/>
              <a:t>28/02/1441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06FC6-D651-4FF8-A7A7-18EE5CE1D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E28B5-6101-44CB-B2A3-9E0B476B8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D469-0FEB-45F3-AA0A-68AD8DF4387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13180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462474-3F82-4E87-B81A-6E95E58D0E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A39FD9-5D74-4DF1-A258-EBFF270E3D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EBA97-E36D-4C40-984A-DC1EF478E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F8C1-95B9-4B0A-BE17-837184D7B310}" type="datetimeFigureOut">
              <a:rPr lang="fa-IR" smtClean="0"/>
              <a:t>28/02/1441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6A9CB-5A29-4CC9-B4E1-D181DA468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3187D-EA4C-413A-BCBD-829A4440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D469-0FEB-45F3-AA0A-68AD8DF4387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82435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3CCBF-6E25-4CA3-AD3F-9C609DAB6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3C692-B14E-4231-9941-960EA70E0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B5B21-78DD-44F4-9CF1-B30A3F490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F8C1-95B9-4B0A-BE17-837184D7B310}" type="datetimeFigureOut">
              <a:rPr lang="fa-IR" smtClean="0"/>
              <a:t>28/02/1441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6F88D-4624-42FE-9DDF-42D7FB08B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DDA91-A357-420F-89F2-E03ED1C7C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D469-0FEB-45F3-AA0A-68AD8DF4387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44914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766A1-3ED8-4C74-8E17-DBD9ED93C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B45884-9DF2-4352-B2A5-74461F942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58B91-FD18-47F4-9EF9-470CE6EFE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F8C1-95B9-4B0A-BE17-837184D7B310}" type="datetimeFigureOut">
              <a:rPr lang="fa-IR" smtClean="0"/>
              <a:t>28/02/1441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E7044-202D-4AAE-9614-EEA14C50E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D3372-DC86-4D95-B480-67CAA1FAA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D469-0FEB-45F3-AA0A-68AD8DF4387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30940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F4466-D6E5-4509-A78E-16DAE5A4C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F9C92-C896-428E-BE1C-3D40EC91A7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E4F3D9-E00C-4235-B8D7-7E1C6B113D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7E15B4-A690-4E91-8E98-7903AB410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F8C1-95B9-4B0A-BE17-837184D7B310}" type="datetimeFigureOut">
              <a:rPr lang="fa-IR" smtClean="0"/>
              <a:t>28/02/1441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C116F0-CB19-4374-AC7F-AECFB59E5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B32B33-C798-403B-991E-0672BFBFE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D469-0FEB-45F3-AA0A-68AD8DF4387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80045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8AA72-146C-4552-B8B1-1259B7171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AA0E0D-0366-425A-9DB8-A2F9124D4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A6C6F1-9C11-49DE-A27C-6C880B544E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F9A284-732E-4EA0-AAA1-F6F9163DBC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CFD523-3FF2-4595-8BA5-80762651C7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A658EC-24BC-489C-A7D9-3341908B2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F8C1-95B9-4B0A-BE17-837184D7B310}" type="datetimeFigureOut">
              <a:rPr lang="fa-IR" smtClean="0"/>
              <a:t>28/02/1441</a:t>
            </a:fld>
            <a:endParaRPr lang="fa-I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3D9530-CFA6-4906-BE6E-4C2BA67B0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27E6FE-11A9-4E84-9B60-CC2DB2057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D469-0FEB-45F3-AA0A-68AD8DF4387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80137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472AF-17E2-4812-AD6A-BF530AAB3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EC7BB9-AD9E-47BD-AB45-86CAC3F15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F8C1-95B9-4B0A-BE17-837184D7B310}" type="datetimeFigureOut">
              <a:rPr lang="fa-IR" smtClean="0"/>
              <a:t>28/02/1441</a:t>
            </a:fld>
            <a:endParaRPr lang="fa-I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D6E71C-3C0E-4529-AE7E-8D3CA346A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8217FA-9A57-47D8-941F-1D0B9865C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D469-0FEB-45F3-AA0A-68AD8DF4387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49403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8B130B-D60A-41C2-B890-916429716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F8C1-95B9-4B0A-BE17-837184D7B310}" type="datetimeFigureOut">
              <a:rPr lang="fa-IR" smtClean="0"/>
              <a:t>28/02/1441</a:t>
            </a:fld>
            <a:endParaRPr lang="fa-I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CF9985-6354-4960-884E-C42E8443A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F9D408-DF75-44BE-AC47-AA37DFF79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D469-0FEB-45F3-AA0A-68AD8DF4387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61325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57556-C19B-466D-BA82-35ABED0B6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D38D8-A27A-432F-BDBD-1DE5647F7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0FBE89-42D9-40BE-87EE-36F2DE2B88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74F546-3699-43A1-9CCA-5BBDDA838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F8C1-95B9-4B0A-BE17-837184D7B310}" type="datetimeFigureOut">
              <a:rPr lang="fa-IR" smtClean="0"/>
              <a:t>28/02/1441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34AFD6-3290-4856-816A-4897AA7EA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6EEE2B-59C9-4992-86AB-6FF038453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D469-0FEB-45F3-AA0A-68AD8DF4387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3011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D0F47-A361-4BEF-8424-A8E229640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ACBD45-D7E3-48B0-81CB-4A7CC11BF0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D26987-18B6-4AB8-AEC0-074691D991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0992C4-A9FD-45E3-BFD4-757CEECF8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F8C1-95B9-4B0A-BE17-837184D7B310}" type="datetimeFigureOut">
              <a:rPr lang="fa-IR" smtClean="0"/>
              <a:t>28/02/1441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FE20E-4D62-4518-B4C7-3BA1FF934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837B23-F2FD-4FFF-B855-61ECA31C7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D469-0FEB-45F3-AA0A-68AD8DF4387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47165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B8A88C-FE68-47B9-8855-34B0C6C65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B113E4-2011-4555-A183-F88488DAA3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BC5E4-3B09-4CBF-A52F-8FC197D817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DF8C1-95B9-4B0A-BE17-837184D7B310}" type="datetimeFigureOut">
              <a:rPr lang="fa-IR" smtClean="0"/>
              <a:t>28/02/1441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5A9C7D-0986-4EBD-B7D4-64909D3AB0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20263C-359C-41C8-9450-08327732E2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1D469-0FEB-45F3-AA0A-68AD8DF4387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56672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63C07B85-EB24-46C4-AE84-0E02ACDAC8C2}"/>
              </a:ext>
            </a:extLst>
          </p:cNvPr>
          <p:cNvSpPr/>
          <p:nvPr/>
        </p:nvSpPr>
        <p:spPr>
          <a:xfrm>
            <a:off x="4038600" y="2917371"/>
            <a:ext cx="2160000" cy="2160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D2D8A0D-9286-422C-A56C-35950AB00E89}"/>
              </a:ext>
            </a:extLst>
          </p:cNvPr>
          <p:cNvSpPr/>
          <p:nvPr/>
        </p:nvSpPr>
        <p:spPr>
          <a:xfrm>
            <a:off x="5943600" y="1872342"/>
            <a:ext cx="2160000" cy="21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199DE6B-D71E-4861-8BF4-ECFECCD7DC1E}"/>
              </a:ext>
            </a:extLst>
          </p:cNvPr>
          <p:cNvSpPr/>
          <p:nvPr/>
        </p:nvSpPr>
        <p:spPr>
          <a:xfrm>
            <a:off x="7848600" y="827313"/>
            <a:ext cx="2160000" cy="2160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DA4FFEC-3926-40AC-AB1F-D93D440660AF}"/>
              </a:ext>
            </a:extLst>
          </p:cNvPr>
          <p:cNvSpPr/>
          <p:nvPr/>
        </p:nvSpPr>
        <p:spPr>
          <a:xfrm>
            <a:off x="2133600" y="3962400"/>
            <a:ext cx="2160000" cy="21600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8F4A283D-2820-4311-971F-D5BCE07050E3}"/>
              </a:ext>
            </a:extLst>
          </p:cNvPr>
          <p:cNvSpPr/>
          <p:nvPr/>
        </p:nvSpPr>
        <p:spPr>
          <a:xfrm rot="16200000">
            <a:off x="2667000" y="-2667000"/>
            <a:ext cx="6858000" cy="121920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DDD80D6-DB5D-415D-9E91-AE01006AC496}"/>
              </a:ext>
            </a:extLst>
          </p:cNvPr>
          <p:cNvSpPr/>
          <p:nvPr/>
        </p:nvSpPr>
        <p:spPr>
          <a:xfrm>
            <a:off x="2673600" y="4502400"/>
            <a:ext cx="1080000" cy="1080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01600" dist="63500" dir="4200000" algn="tl" rotWithShape="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36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00A3816-EB21-41A4-ACC4-7034A28A733B}"/>
              </a:ext>
            </a:extLst>
          </p:cNvPr>
          <p:cNvSpPr/>
          <p:nvPr/>
        </p:nvSpPr>
        <p:spPr>
          <a:xfrm>
            <a:off x="4578600" y="3457371"/>
            <a:ext cx="1080000" cy="1080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01600" dist="63500" dir="4200000" algn="tl" rotWithShape="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36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A045389-E9FA-46B1-855B-C61E096E80B0}"/>
              </a:ext>
            </a:extLst>
          </p:cNvPr>
          <p:cNvSpPr/>
          <p:nvPr/>
        </p:nvSpPr>
        <p:spPr>
          <a:xfrm>
            <a:off x="6483600" y="2412342"/>
            <a:ext cx="1080000" cy="1080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01600" dist="63500" dir="4200000" algn="tl" rotWithShape="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36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B138FED-EB79-4E4F-86B8-66134E6F6649}"/>
              </a:ext>
            </a:extLst>
          </p:cNvPr>
          <p:cNvSpPr/>
          <p:nvPr/>
        </p:nvSpPr>
        <p:spPr>
          <a:xfrm>
            <a:off x="8388600" y="1367313"/>
            <a:ext cx="1080000" cy="1080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01600" dist="63500" dir="4200000" algn="tl" rotWithShape="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36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387232-36EC-41DD-9E1F-A88E93FA7FC5}"/>
              </a:ext>
            </a:extLst>
          </p:cNvPr>
          <p:cNvSpPr txBox="1"/>
          <p:nvPr/>
        </p:nvSpPr>
        <p:spPr>
          <a:xfrm>
            <a:off x="3525000" y="4953554"/>
            <a:ext cx="23622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dirty="0">
                <a:latin typeface="IRANSans Black" panose="020B0506030804020204" pitchFamily="34" charset="-78"/>
                <a:cs typeface="IRANSans Black" panose="020B0506030804020204" pitchFamily="34" charset="-78"/>
              </a:rPr>
              <a:t>عنوان شما</a:t>
            </a:r>
          </a:p>
          <a:p>
            <a:pPr algn="r" rtl="1"/>
            <a:r>
              <a:rPr lang="fa-IR" dirty="0">
                <a:cs typeface="IRAN Sans" panose="020B0400000000000000" pitchFamily="34" charset="-78"/>
              </a:rPr>
              <a:t>متن شما متن شما متن شما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5AFF370-7C47-4271-B731-56E76053209C}"/>
              </a:ext>
            </a:extLst>
          </p:cNvPr>
          <p:cNvSpPr txBox="1"/>
          <p:nvPr/>
        </p:nvSpPr>
        <p:spPr>
          <a:xfrm>
            <a:off x="5512800" y="3814627"/>
            <a:ext cx="23622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dirty="0">
                <a:latin typeface="IRANSans Black" panose="020B0506030804020204" pitchFamily="34" charset="-78"/>
                <a:cs typeface="IRANSans Black" panose="020B0506030804020204" pitchFamily="34" charset="-78"/>
              </a:rPr>
              <a:t>عنوان شما</a:t>
            </a:r>
          </a:p>
          <a:p>
            <a:pPr algn="r" rtl="1"/>
            <a:r>
              <a:rPr lang="fa-IR" dirty="0">
                <a:cs typeface="IRAN Sans" panose="020B0400000000000000" pitchFamily="34" charset="-78"/>
              </a:rPr>
              <a:t>متن شما متن شما متن شما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C8049EE-5910-4C0E-B3C5-43FD706BF4E6}"/>
              </a:ext>
            </a:extLst>
          </p:cNvPr>
          <p:cNvSpPr txBox="1"/>
          <p:nvPr/>
        </p:nvSpPr>
        <p:spPr>
          <a:xfrm>
            <a:off x="7449300" y="2731972"/>
            <a:ext cx="23622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dirty="0">
                <a:latin typeface="IRANSans Black" panose="020B0506030804020204" pitchFamily="34" charset="-78"/>
                <a:cs typeface="IRANSans Black" panose="020B0506030804020204" pitchFamily="34" charset="-78"/>
              </a:rPr>
              <a:t>عنوان شما</a:t>
            </a:r>
          </a:p>
          <a:p>
            <a:pPr algn="r" rtl="1"/>
            <a:r>
              <a:rPr lang="fa-IR" dirty="0">
                <a:cs typeface="IRAN Sans" panose="020B0400000000000000" pitchFamily="34" charset="-78"/>
              </a:rPr>
              <a:t>متن شما متن شما متن شما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E6C3E18-3256-4BF4-B1C7-E9B68D249B23}"/>
              </a:ext>
            </a:extLst>
          </p:cNvPr>
          <p:cNvSpPr txBox="1"/>
          <p:nvPr/>
        </p:nvSpPr>
        <p:spPr>
          <a:xfrm>
            <a:off x="9296400" y="1581493"/>
            <a:ext cx="23622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dirty="0">
                <a:latin typeface="IRANSans Black" panose="020B0506030804020204" pitchFamily="34" charset="-78"/>
                <a:cs typeface="IRANSans Black" panose="020B0506030804020204" pitchFamily="34" charset="-78"/>
              </a:rPr>
              <a:t>عنوان شما</a:t>
            </a:r>
          </a:p>
          <a:p>
            <a:pPr algn="r" rtl="1"/>
            <a:r>
              <a:rPr lang="fa-IR" dirty="0">
                <a:cs typeface="IRAN Sans" panose="020B0400000000000000" pitchFamily="34" charset="-78"/>
              </a:rPr>
              <a:t>متن شما متن شما متن شما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DAC945-D3D1-4B7E-8321-0DB93320FB2A}"/>
              </a:ext>
            </a:extLst>
          </p:cNvPr>
          <p:cNvSpPr txBox="1"/>
          <p:nvPr/>
        </p:nvSpPr>
        <p:spPr>
          <a:xfrm>
            <a:off x="990600" y="685800"/>
            <a:ext cx="37155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3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Sans Black" panose="020B0506030804020204" pitchFamily="34" charset="-78"/>
                <a:cs typeface="IRANSans Black" panose="020B0506030804020204" pitchFamily="34" charset="-78"/>
              </a:rPr>
              <a:t>عنوان اصلی شما</a:t>
            </a:r>
          </a:p>
        </p:txBody>
      </p:sp>
      <p:pic>
        <p:nvPicPr>
          <p:cNvPr id="20" name="Graphic 19" descr="Bullseye">
            <a:extLst>
              <a:ext uri="{FF2B5EF4-FFF2-40B4-BE49-F238E27FC236}">
                <a16:creationId xmlns:a16="http://schemas.microsoft.com/office/drawing/2014/main" id="{F0839D21-FF4E-4B6A-A2F2-E204AC19BE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77286" y="2495142"/>
            <a:ext cx="914400" cy="914400"/>
          </a:xfrm>
          <a:prstGeom prst="rect">
            <a:avLst/>
          </a:prstGeom>
        </p:spPr>
      </p:pic>
      <p:pic>
        <p:nvPicPr>
          <p:cNvPr id="22" name="Graphic 21" descr="Lightbulb">
            <a:extLst>
              <a:ext uri="{FF2B5EF4-FFF2-40B4-BE49-F238E27FC236}">
                <a16:creationId xmlns:a16="http://schemas.microsoft.com/office/drawing/2014/main" id="{6DA15789-6457-436B-9831-07E9160F0D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61400" y="3546558"/>
            <a:ext cx="914400" cy="914400"/>
          </a:xfrm>
          <a:prstGeom prst="rect">
            <a:avLst/>
          </a:prstGeom>
        </p:spPr>
      </p:pic>
      <p:pic>
        <p:nvPicPr>
          <p:cNvPr id="24" name="Graphic 23" descr="Stopwatch">
            <a:extLst>
              <a:ext uri="{FF2B5EF4-FFF2-40B4-BE49-F238E27FC236}">
                <a16:creationId xmlns:a16="http://schemas.microsoft.com/office/drawing/2014/main" id="{AC4C82C7-224C-4152-ACD8-EC93FB73706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471400" y="1447458"/>
            <a:ext cx="914400" cy="914400"/>
          </a:xfrm>
          <a:prstGeom prst="rect">
            <a:avLst/>
          </a:prstGeom>
        </p:spPr>
      </p:pic>
      <p:pic>
        <p:nvPicPr>
          <p:cNvPr id="28" name="Graphic 27" descr="Send">
            <a:extLst>
              <a:ext uri="{FF2B5EF4-FFF2-40B4-BE49-F238E27FC236}">
                <a16:creationId xmlns:a16="http://schemas.microsoft.com/office/drawing/2014/main" id="{AB0936BE-75EF-4EC0-A4EB-45C2B5A16BD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98500" y="459608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924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35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IRANSans 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hossein kayalha</dc:creator>
  <cp:lastModifiedBy>hossein kayalha</cp:lastModifiedBy>
  <cp:revision>3</cp:revision>
  <dcterms:created xsi:type="dcterms:W3CDTF">2019-10-27T15:20:07Z</dcterms:created>
  <dcterms:modified xsi:type="dcterms:W3CDTF">2019-10-27T15:35:47Z</dcterms:modified>
</cp:coreProperties>
</file>